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1.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2.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3.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709" r:id="rId3"/>
    <p:sldMasterId id="2147483722" r:id="rId4"/>
    <p:sldMasterId id="2147483734" r:id="rId5"/>
    <p:sldMasterId id="2147483746" r:id="rId6"/>
    <p:sldMasterId id="2147483758" r:id="rId7"/>
    <p:sldMasterId id="2147483770" r:id="rId8"/>
    <p:sldMasterId id="2147483782" r:id="rId9"/>
    <p:sldMasterId id="2147483795" r:id="rId10"/>
    <p:sldMasterId id="2147483808" r:id="rId11"/>
    <p:sldMasterId id="2147483821" r:id="rId12"/>
    <p:sldMasterId id="2147483833" r:id="rId13"/>
    <p:sldMasterId id="2147483846" r:id="rId14"/>
  </p:sldMasterIdLst>
  <p:notesMasterIdLst>
    <p:notesMasterId r:id="rId47"/>
  </p:notesMasterIdLst>
  <p:sldIdLst>
    <p:sldId id="256" r:id="rId15"/>
    <p:sldId id="278" r:id="rId16"/>
    <p:sldId id="320" r:id="rId17"/>
    <p:sldId id="311" r:id="rId18"/>
    <p:sldId id="312" r:id="rId19"/>
    <p:sldId id="310" r:id="rId20"/>
    <p:sldId id="313" r:id="rId21"/>
    <p:sldId id="314" r:id="rId22"/>
    <p:sldId id="315" r:id="rId23"/>
    <p:sldId id="269" r:id="rId24"/>
    <p:sldId id="280" r:id="rId25"/>
    <p:sldId id="289" r:id="rId26"/>
    <p:sldId id="321" r:id="rId27"/>
    <p:sldId id="294" r:id="rId28"/>
    <p:sldId id="290" r:id="rId29"/>
    <p:sldId id="316" r:id="rId30"/>
    <p:sldId id="291" r:id="rId31"/>
    <p:sldId id="292" r:id="rId32"/>
    <p:sldId id="322" r:id="rId33"/>
    <p:sldId id="293" r:id="rId34"/>
    <p:sldId id="317" r:id="rId35"/>
    <p:sldId id="281" r:id="rId36"/>
    <p:sldId id="279" r:id="rId37"/>
    <p:sldId id="282" r:id="rId38"/>
    <p:sldId id="283" r:id="rId39"/>
    <p:sldId id="285" r:id="rId40"/>
    <p:sldId id="318" r:id="rId41"/>
    <p:sldId id="319" r:id="rId42"/>
    <p:sldId id="286" r:id="rId43"/>
    <p:sldId id="288" r:id="rId44"/>
    <p:sldId id="287" r:id="rId45"/>
    <p:sldId id="277" r:id="rId46"/>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4685" autoAdjust="0"/>
  </p:normalViewPr>
  <p:slideViewPr>
    <p:cSldViewPr>
      <p:cViewPr>
        <p:scale>
          <a:sx n="69" d="100"/>
          <a:sy n="69" d="100"/>
        </p:scale>
        <p:origin x="-1243" y="-8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image" Target="../media/image4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ABF26D-3A1A-46DF-84AC-3CA20C5EB330}" type="datetimeFigureOut">
              <a:rPr lang="en-US" smtClean="0"/>
              <a:t>11/30/2011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8159C3-8C0C-42AB-B94D-E639377026BC}" type="slidenum">
              <a:rPr lang="en-US" smtClean="0"/>
              <a:t>‹#›</a:t>
            </a:fld>
            <a:endParaRPr lang="en-US"/>
          </a:p>
        </p:txBody>
      </p:sp>
    </p:spTree>
    <p:extLst>
      <p:ext uri="{BB962C8B-B14F-4D97-AF65-F5344CB8AC3E}">
        <p14:creationId xmlns:p14="http://schemas.microsoft.com/office/powerpoint/2010/main" val="2766135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smtClean="0"/>
              <a:t>muholovka</a:t>
            </a:r>
            <a:endParaRPr lang="sl-SI" dirty="0"/>
          </a:p>
        </p:txBody>
      </p:sp>
      <p:sp>
        <p:nvSpPr>
          <p:cNvPr id="4" name="Slide Number Placeholder 3"/>
          <p:cNvSpPr>
            <a:spLocks noGrp="1"/>
          </p:cNvSpPr>
          <p:nvPr>
            <p:ph type="sldNum" sz="quarter" idx="10"/>
          </p:nvPr>
        </p:nvSpPr>
        <p:spPr/>
        <p:txBody>
          <a:bodyPr/>
          <a:lstStyle/>
          <a:p>
            <a:fld id="{8B8159C3-8C0C-42AB-B94D-E639377026BC}" type="slidenum">
              <a:rPr lang="en-US" smtClean="0"/>
              <a:t>11</a:t>
            </a:fld>
            <a:endParaRPr lang="en-US"/>
          </a:p>
        </p:txBody>
      </p:sp>
    </p:spTree>
    <p:extLst>
      <p:ext uri="{BB962C8B-B14F-4D97-AF65-F5344CB8AC3E}">
        <p14:creationId xmlns:p14="http://schemas.microsoft.com/office/powerpoint/2010/main" val="329828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wmf"/><Relationship Id="rId7" Type="http://schemas.openxmlformats.org/officeDocument/2006/relationships/hyperlink" Target="http://www.ijs.si/ijsw/IJS" TargetMode="External"/><Relationship Id="rId12"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Master" Target="../slideMasters/slideMaster5.xml"/><Relationship Id="rId6" Type="http://schemas.openxmlformats.org/officeDocument/2006/relationships/image" Target="../media/image4.png"/><Relationship Id="rId11" Type="http://schemas.openxmlformats.org/officeDocument/2006/relationships/image" Target="../media/image8.jpeg"/><Relationship Id="rId5" Type="http://schemas.openxmlformats.org/officeDocument/2006/relationships/hyperlink" Target="http://www.ui.savba.sk/" TargetMode="External"/><Relationship Id="rId10" Type="http://schemas.openxmlformats.org/officeDocument/2006/relationships/image" Target="../media/image7.png"/><Relationship Id="rId4" Type="http://schemas.openxmlformats.org/officeDocument/2006/relationships/image" Target="../media/image3.jpeg"/><Relationship Id="rId9" Type="http://schemas.openxmlformats.org/officeDocument/2006/relationships/image" Target="../media/image6.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wmf"/><Relationship Id="rId7" Type="http://schemas.openxmlformats.org/officeDocument/2006/relationships/hyperlink" Target="http://www.ijs.si/ijsw/IJS" TargetMode="External"/><Relationship Id="rId12"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Master" Target="../slideMasters/slideMaster6.xml"/><Relationship Id="rId6" Type="http://schemas.openxmlformats.org/officeDocument/2006/relationships/image" Target="../media/image4.png"/><Relationship Id="rId11" Type="http://schemas.openxmlformats.org/officeDocument/2006/relationships/image" Target="../media/image8.jpeg"/><Relationship Id="rId5" Type="http://schemas.openxmlformats.org/officeDocument/2006/relationships/hyperlink" Target="http://www.ui.savba.sk/" TargetMode="External"/><Relationship Id="rId10" Type="http://schemas.openxmlformats.org/officeDocument/2006/relationships/image" Target="../media/image7.png"/><Relationship Id="rId4" Type="http://schemas.openxmlformats.org/officeDocument/2006/relationships/image" Target="../media/image3.jpeg"/><Relationship Id="rId9" Type="http://schemas.openxmlformats.org/officeDocument/2006/relationships/image" Target="../media/image6.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wmf"/><Relationship Id="rId7" Type="http://schemas.openxmlformats.org/officeDocument/2006/relationships/hyperlink" Target="http://www.ijs.si/ijsw/IJS" TargetMode="External"/><Relationship Id="rId12"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Master" Target="../slideMasters/slideMaster7.xml"/><Relationship Id="rId6" Type="http://schemas.openxmlformats.org/officeDocument/2006/relationships/image" Target="../media/image4.png"/><Relationship Id="rId11" Type="http://schemas.openxmlformats.org/officeDocument/2006/relationships/image" Target="../media/image8.jpeg"/><Relationship Id="rId5" Type="http://schemas.openxmlformats.org/officeDocument/2006/relationships/hyperlink" Target="http://www.ui.savba.sk/" TargetMode="External"/><Relationship Id="rId10" Type="http://schemas.openxmlformats.org/officeDocument/2006/relationships/image" Target="../media/image7.png"/><Relationship Id="rId4" Type="http://schemas.openxmlformats.org/officeDocument/2006/relationships/image" Target="../media/image3.jpeg"/><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Kliknite, če želite urediti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če želite urediti slog podnaslova matrice</a:t>
            </a:r>
            <a:endParaRPr lang="sl-SI"/>
          </a:p>
        </p:txBody>
      </p:sp>
      <p:sp>
        <p:nvSpPr>
          <p:cNvPr id="4" name="Ograda datuma 3"/>
          <p:cNvSpPr>
            <a:spLocks noGrp="1"/>
          </p:cNvSpPr>
          <p:nvPr>
            <p:ph type="dt" sz="half" idx="10"/>
          </p:nvPr>
        </p:nvSpPr>
        <p:spPr/>
        <p:txBody>
          <a:bodyPr/>
          <a:lstStyle/>
          <a:p>
            <a:endParaRPr lang="sl-SI"/>
          </a:p>
        </p:txBody>
      </p:sp>
      <p:sp>
        <p:nvSpPr>
          <p:cNvPr id="5" name="Ograda noge 4"/>
          <p:cNvSpPr>
            <a:spLocks noGrp="1"/>
          </p:cNvSpPr>
          <p:nvPr>
            <p:ph type="ftr" sz="quarter" idx="11"/>
          </p:nvPr>
        </p:nvSpPr>
        <p:spPr/>
        <p:txBody>
          <a:bodyPr/>
          <a:lstStyle/>
          <a:p>
            <a:r>
              <a:rPr lang="sl-SI" smtClean="0"/>
              <a:t>BI 30.11.2011</a:t>
            </a:r>
            <a:endParaRPr lang="sl-SI"/>
          </a:p>
        </p:txBody>
      </p:sp>
      <p:sp>
        <p:nvSpPr>
          <p:cNvPr id="6" name="Ograda številke diapozitiva 5"/>
          <p:cNvSpPr>
            <a:spLocks noGrp="1"/>
          </p:cNvSpPr>
          <p:nvPr>
            <p:ph type="sldNum" sz="quarter" idx="12"/>
          </p:nvPr>
        </p:nvSpPr>
        <p:spPr/>
        <p:txBody>
          <a:bodyPr/>
          <a:lstStyle/>
          <a:p>
            <a:fld id="{D429F3E1-4728-4D57-9988-2E30C75E5021}" type="slidenum">
              <a:rPr lang="sl-SI" smtClean="0"/>
              <a:pPr/>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endParaRPr lang="sl-SI"/>
          </a:p>
        </p:txBody>
      </p:sp>
      <p:sp>
        <p:nvSpPr>
          <p:cNvPr id="5" name="Ograda noge 4"/>
          <p:cNvSpPr>
            <a:spLocks noGrp="1"/>
          </p:cNvSpPr>
          <p:nvPr>
            <p:ph type="ftr" sz="quarter" idx="11"/>
          </p:nvPr>
        </p:nvSpPr>
        <p:spPr/>
        <p:txBody>
          <a:bodyPr/>
          <a:lstStyle/>
          <a:p>
            <a:r>
              <a:rPr lang="sl-SI" smtClean="0"/>
              <a:t>BI 30.11.2011</a:t>
            </a:r>
            <a:endParaRPr lang="sl-SI"/>
          </a:p>
        </p:txBody>
      </p:sp>
      <p:sp>
        <p:nvSpPr>
          <p:cNvPr id="6" name="Ograda številke diapozitiva 5"/>
          <p:cNvSpPr>
            <a:spLocks noGrp="1"/>
          </p:cNvSpPr>
          <p:nvPr>
            <p:ph type="sldNum" sz="quarter" idx="12"/>
          </p:nvPr>
        </p:nvSpPr>
        <p:spPr/>
        <p:txBody>
          <a:bodyPr/>
          <a:lstStyle/>
          <a:p>
            <a:fld id="{D429F3E1-4728-4D57-9988-2E30C75E5021}" type="slidenum">
              <a:rPr lang="sl-SI" smtClean="0"/>
              <a:pPr/>
              <a:t>‹#›</a:t>
            </a:fld>
            <a:endParaRPr lang="sl-SI"/>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US"/>
          </a:p>
        </p:txBody>
      </p:sp>
      <p:sp>
        <p:nvSpPr>
          <p:cNvPr id="5" name="Rectangle 8"/>
          <p:cNvSpPr>
            <a:spLocks noGrp="1" noChangeArrowheads="1"/>
          </p:cNvSpPr>
          <p:nvPr>
            <p:ph type="ftr" sz="quarter" idx="11"/>
          </p:nvPr>
        </p:nvSpPr>
        <p:spPr/>
        <p:txBody>
          <a:bodyPr/>
          <a:lstStyle>
            <a:lvl1pPr eaLnBrk="0" hangingPunct="0">
              <a:defRPr>
                <a:latin typeface="Tahoma" pitchFamily="34" charset="0"/>
              </a:defRPr>
            </a:lvl1pPr>
          </a:lstStyle>
          <a:p>
            <a:pPr>
              <a:defRPr/>
            </a:pPr>
            <a:r>
              <a:rPr lang="en-US" smtClean="0"/>
              <a:t>BI 30.11.2011</a:t>
            </a:r>
            <a:endParaRPr lang="en-US"/>
          </a:p>
        </p:txBody>
      </p:sp>
      <p:sp>
        <p:nvSpPr>
          <p:cNvPr id="6" name="Rectangle 9"/>
          <p:cNvSpPr>
            <a:spLocks noGrp="1" noChangeArrowheads="1"/>
          </p:cNvSpPr>
          <p:nvPr>
            <p:ph type="sldNum" sz="quarter" idx="12"/>
          </p:nvPr>
        </p:nvSpPr>
        <p:spPr/>
        <p:txBody>
          <a:bodyPr/>
          <a:lstStyle>
            <a:lvl1pPr eaLnBrk="0" hangingPunct="0">
              <a:defRPr>
                <a:latin typeface="Tahoma" pitchFamily="34" charset="0"/>
              </a:defRPr>
            </a:lvl1pPr>
          </a:lstStyle>
          <a:p>
            <a:pPr>
              <a:defRPr/>
            </a:pPr>
            <a:fld id="{47DB6F89-3AF1-40E9-B96A-352382A655C6}" type="slidenum">
              <a:rPr lang="en-US"/>
              <a:pPr>
                <a:defRPr/>
              </a:pPr>
              <a:t>‹#›</a:t>
            </a:fld>
            <a:endParaRPr lang="en-US"/>
          </a:p>
        </p:txBody>
      </p:sp>
    </p:spTree>
    <p:extLst>
      <p:ext uri="{BB962C8B-B14F-4D97-AF65-F5344CB8AC3E}">
        <p14:creationId xmlns:p14="http://schemas.microsoft.com/office/powerpoint/2010/main" val="420538358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72150" y="609600"/>
            <a:ext cx="184785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609600"/>
            <a:ext cx="53911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US"/>
          </a:p>
        </p:txBody>
      </p:sp>
      <p:sp>
        <p:nvSpPr>
          <p:cNvPr id="5" name="Rectangle 8"/>
          <p:cNvSpPr>
            <a:spLocks noGrp="1" noChangeArrowheads="1"/>
          </p:cNvSpPr>
          <p:nvPr>
            <p:ph type="ftr" sz="quarter" idx="11"/>
          </p:nvPr>
        </p:nvSpPr>
        <p:spPr/>
        <p:txBody>
          <a:bodyPr/>
          <a:lstStyle>
            <a:lvl1pPr eaLnBrk="0" hangingPunct="0">
              <a:defRPr>
                <a:latin typeface="Tahoma" pitchFamily="34" charset="0"/>
              </a:defRPr>
            </a:lvl1pPr>
          </a:lstStyle>
          <a:p>
            <a:pPr>
              <a:defRPr/>
            </a:pPr>
            <a:r>
              <a:rPr lang="en-US" smtClean="0"/>
              <a:t>BI 30.11.2011</a:t>
            </a:r>
            <a:endParaRPr lang="en-US"/>
          </a:p>
        </p:txBody>
      </p:sp>
      <p:sp>
        <p:nvSpPr>
          <p:cNvPr id="6" name="Rectangle 9"/>
          <p:cNvSpPr>
            <a:spLocks noGrp="1" noChangeArrowheads="1"/>
          </p:cNvSpPr>
          <p:nvPr>
            <p:ph type="sldNum" sz="quarter" idx="12"/>
          </p:nvPr>
        </p:nvSpPr>
        <p:spPr/>
        <p:txBody>
          <a:bodyPr/>
          <a:lstStyle>
            <a:lvl1pPr eaLnBrk="0" hangingPunct="0">
              <a:defRPr>
                <a:latin typeface="Tahoma" pitchFamily="34" charset="0"/>
              </a:defRPr>
            </a:lvl1pPr>
          </a:lstStyle>
          <a:p>
            <a:pPr>
              <a:defRPr/>
            </a:pPr>
            <a:fld id="{1649630A-C7AD-462E-AB78-91F66F277299}" type="slidenum">
              <a:rPr lang="en-US"/>
              <a:pPr>
                <a:defRPr/>
              </a:pPr>
              <a:t>‹#›</a:t>
            </a:fld>
            <a:endParaRPr lang="en-US"/>
          </a:p>
        </p:txBody>
      </p:sp>
    </p:spTree>
    <p:extLst>
      <p:ext uri="{BB962C8B-B14F-4D97-AF65-F5344CB8AC3E}">
        <p14:creationId xmlns:p14="http://schemas.microsoft.com/office/powerpoint/2010/main" val="252311899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atin typeface="Tahoma" pitchFamily="34"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atin typeface="Tahoma" pitchFamily="34" charset="0"/>
              </a:defRPr>
            </a:lvl1pPr>
          </a:lstStyle>
          <a:p>
            <a:pPr>
              <a:defRPr/>
            </a:pPr>
            <a:r>
              <a:rPr lang="en-US" smtClean="0"/>
              <a:t>BI 30.11.2011</a:t>
            </a:r>
            <a:endParaRPr lang="en-US"/>
          </a:p>
        </p:txBody>
      </p:sp>
      <p:sp>
        <p:nvSpPr>
          <p:cNvPr id="7" name="Slide Number Placeholder 6"/>
          <p:cNvSpPr>
            <a:spLocks noGrp="1"/>
          </p:cNvSpPr>
          <p:nvPr>
            <p:ph type="sldNum" sz="quarter" idx="12"/>
          </p:nvPr>
        </p:nvSpPr>
        <p:spPr/>
        <p:txBody>
          <a:bodyPr/>
          <a:lstStyle>
            <a:lvl1pPr eaLnBrk="0" hangingPunct="0">
              <a:defRPr>
                <a:latin typeface="Tahoma" pitchFamily="34" charset="0"/>
              </a:defRPr>
            </a:lvl1pPr>
          </a:lstStyle>
          <a:p>
            <a:pPr>
              <a:defRPr/>
            </a:pPr>
            <a:fld id="{47E37C3E-F74F-4041-B51C-3FE1E0212373}" type="slidenum">
              <a:rPr lang="en-US"/>
              <a:pPr>
                <a:defRPr/>
              </a:pPr>
              <a:t>‹#›</a:t>
            </a:fld>
            <a:endParaRPr lang="en-US"/>
          </a:p>
        </p:txBody>
      </p:sp>
    </p:spTree>
    <p:extLst>
      <p:ext uri="{BB962C8B-B14F-4D97-AF65-F5344CB8AC3E}">
        <p14:creationId xmlns:p14="http://schemas.microsoft.com/office/powerpoint/2010/main" val="226779077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2147483647 h 1912"/>
              <a:gd name="T4" fmla="*/ 0 w 1588"/>
              <a:gd name="T5" fmla="*/ 2147483647 h 1912"/>
              <a:gd name="T6" fmla="*/ 0 w 1588"/>
              <a:gd name="T7" fmla="*/ 2147483647 h 1912"/>
              <a:gd name="T8" fmla="*/ 0 w 1588"/>
              <a:gd name="T9" fmla="*/ 2147483647 h 1912"/>
              <a:gd name="T10" fmla="*/ 0 w 1588"/>
              <a:gd name="T11" fmla="*/ 2147483647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6758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6758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r>
              <a:rPr lang="en-US" smtClean="0">
                <a:solidFill>
                  <a:srgbClr val="FFFFFF"/>
                </a:solidFill>
              </a:rPr>
              <a:t>BI 30.11.2011</a:t>
            </a:r>
            <a:endParaRPr lang="en-US">
              <a:solidFill>
                <a:srgbClr val="FFFFFF"/>
              </a:solidFill>
            </a:endParaRPr>
          </a:p>
        </p:txBody>
      </p:sp>
      <p:sp>
        <p:nvSpPr>
          <p:cNvPr id="6" name="Rectangle 6"/>
          <p:cNvSpPr>
            <a:spLocks noGrp="1" noChangeArrowheads="1"/>
          </p:cNvSpPr>
          <p:nvPr>
            <p:ph type="sldNum" sz="quarter" idx="11"/>
          </p:nvPr>
        </p:nvSpPr>
        <p:spPr/>
        <p:txBody>
          <a:bodyPr/>
          <a:lstStyle>
            <a:lvl1pPr>
              <a:defRPr/>
            </a:lvl1pPr>
          </a:lstStyle>
          <a:p>
            <a:pPr>
              <a:defRPr/>
            </a:pPr>
            <a:fld id="{114F4892-2796-4FDF-8EC5-5084440DD236}" type="slidenum">
              <a:rPr lang="en-US">
                <a:solidFill>
                  <a:srgbClr val="FFFFFF"/>
                </a:solidFill>
              </a:rPr>
              <a:pPr>
                <a:defRPr/>
              </a:pPr>
              <a:t>‹#›</a:t>
            </a:fld>
            <a:endParaRPr lang="en-US">
              <a:solidFill>
                <a:srgbClr val="FFFFFF"/>
              </a:solidFill>
            </a:endParaRPr>
          </a:p>
        </p:txBody>
      </p:sp>
      <p:sp>
        <p:nvSpPr>
          <p:cNvPr id="7" name="Rectangle 7"/>
          <p:cNvSpPr>
            <a:spLocks noGrp="1" noChangeArrowheads="1"/>
          </p:cNvSpPr>
          <p:nvPr>
            <p:ph type="dt"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174869903"/>
      </p:ext>
    </p:extLst>
  </p:cSld>
  <p:clrMapOvr>
    <a:masterClrMapping/>
  </p:clrMapOvr>
  <p:transition spd="med">
    <p:wipe dir="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30.11.2011</a:t>
            </a: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B13CF5-DCF5-4F9E-B1D3-C9E27EC2008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92348022"/>
      </p:ext>
    </p:extLst>
  </p:cSld>
  <p:clrMapOvr>
    <a:masterClrMapping/>
  </p:clrMapOvr>
  <p:transition spd="med">
    <p:wipe dir="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30.11.2011</a:t>
            </a: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7C1D87-6F29-49C0-BDC6-6F7E99AEDC0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03385154"/>
      </p:ext>
    </p:extLst>
  </p:cSld>
  <p:clrMapOvr>
    <a:masterClrMapping/>
  </p:clrMapOvr>
  <p:transition spd="med">
    <p:wipe dir="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30.11.2011</a:t>
            </a: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6A96F1D-EC5D-4E97-BE2B-FF62DD47C16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50827045"/>
      </p:ext>
    </p:extLst>
  </p:cSld>
  <p:clrMapOvr>
    <a:masterClrMapping/>
  </p:clrMapOvr>
  <p:transition spd="med">
    <p:wipe dir="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30.11.2011</a:t>
            </a: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BE6AEDC-2990-4F40-8F48-7B09BBA6E46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29972730"/>
      </p:ext>
    </p:extLst>
  </p:cSld>
  <p:clrMapOvr>
    <a:masterClrMapping/>
  </p:clrMapOvr>
  <p:transition spd="med">
    <p:wipe dir="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30.11.2011</a:t>
            </a: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A32AEAA-CC0D-4B3F-8323-37420B02564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47712474"/>
      </p:ext>
    </p:extLst>
  </p:cSld>
  <p:clrMapOvr>
    <a:masterClrMapping/>
  </p:clrMapOvr>
  <p:transition spd="med">
    <p:wipe dir="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30.11.2011</a:t>
            </a: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F590C88-9DB5-4ECE-BA0D-5511696CA62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44903263"/>
      </p:ext>
    </p:extLst>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endParaRPr lang="sl-SI"/>
          </a:p>
        </p:txBody>
      </p:sp>
      <p:sp>
        <p:nvSpPr>
          <p:cNvPr id="5" name="Ograda noge 4"/>
          <p:cNvSpPr>
            <a:spLocks noGrp="1"/>
          </p:cNvSpPr>
          <p:nvPr>
            <p:ph type="ftr" sz="quarter" idx="11"/>
          </p:nvPr>
        </p:nvSpPr>
        <p:spPr/>
        <p:txBody>
          <a:bodyPr/>
          <a:lstStyle/>
          <a:p>
            <a:r>
              <a:rPr lang="sl-SI" smtClean="0"/>
              <a:t>BI 30.11.2011</a:t>
            </a:r>
            <a:endParaRPr lang="sl-SI"/>
          </a:p>
        </p:txBody>
      </p:sp>
      <p:sp>
        <p:nvSpPr>
          <p:cNvPr id="6" name="Ograda številke diapozitiva 5"/>
          <p:cNvSpPr>
            <a:spLocks noGrp="1"/>
          </p:cNvSpPr>
          <p:nvPr>
            <p:ph type="sldNum" sz="quarter" idx="12"/>
          </p:nvPr>
        </p:nvSpPr>
        <p:spPr/>
        <p:txBody>
          <a:bodyPr/>
          <a:lstStyle/>
          <a:p>
            <a:fld id="{D429F3E1-4728-4D57-9988-2E30C75E5021}" type="slidenum">
              <a:rPr lang="sl-SI" smtClean="0"/>
              <a:pPr/>
              <a:t>‹#›</a:t>
            </a:fld>
            <a:endParaRPr lang="sl-SI"/>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30.11.2011</a:t>
            </a: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FAC0FB-AF72-4183-A5B9-82CF94C0733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201433"/>
      </p:ext>
    </p:extLst>
  </p:cSld>
  <p:clrMapOvr>
    <a:masterClrMapping/>
  </p:clrMapOvr>
  <p:transition spd="med">
    <p:wipe dir="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30.11.2011</a:t>
            </a: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A6B51C6-01B7-4CD6-A8A0-F02E6EF3801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71314082"/>
      </p:ext>
    </p:extLst>
  </p:cSld>
  <p:clrMapOvr>
    <a:masterClrMapping/>
  </p:clrMapOvr>
  <p:transition spd="med">
    <p:wipe dir="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30.11.2011</a:t>
            </a: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235942-0B7C-48DD-BFEE-D48A7296887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07514806"/>
      </p:ext>
    </p:extLst>
  </p:cSld>
  <p:clrMapOvr>
    <a:masterClrMapping/>
  </p:clrMapOvr>
  <p:transition spd="med">
    <p:wipe dir="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30.11.2011</a:t>
            </a: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F8A2727-2C34-4817-A137-52BB40E384A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78110295"/>
      </p:ext>
    </p:extLst>
  </p:cSld>
  <p:clrMapOvr>
    <a:masterClrMapping/>
  </p:clrMapOvr>
  <p:transition spd="med">
    <p:wipe dir="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30.11.2011</a:t>
            </a: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F1EAA5-53E1-49EF-96ED-AA568090197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4725405"/>
      </p:ext>
    </p:extLst>
  </p:cSld>
  <p:clrMapOvr>
    <a:masterClrMapping/>
  </p:clrMapOvr>
  <p:transition spd="med">
    <p:wipe dir="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2147483647 h 1912"/>
              <a:gd name="T4" fmla="*/ 0 w 1588"/>
              <a:gd name="T5" fmla="*/ 2147483647 h 1912"/>
              <a:gd name="T6" fmla="*/ 0 w 1588"/>
              <a:gd name="T7" fmla="*/ 2147483647 h 1912"/>
              <a:gd name="T8" fmla="*/ 0 w 1588"/>
              <a:gd name="T9" fmla="*/ 2147483647 h 1912"/>
              <a:gd name="T10" fmla="*/ 0 w 1588"/>
              <a:gd name="T11" fmla="*/ 2147483647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6758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6758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r>
              <a:rPr lang="en-US" smtClean="0">
                <a:solidFill>
                  <a:srgbClr val="FFFFFF"/>
                </a:solidFill>
              </a:rPr>
              <a:t>BI 30.11.2011</a:t>
            </a:r>
            <a:endParaRPr lang="en-US">
              <a:solidFill>
                <a:srgbClr val="FFFFFF"/>
              </a:solidFill>
            </a:endParaRPr>
          </a:p>
        </p:txBody>
      </p:sp>
      <p:sp>
        <p:nvSpPr>
          <p:cNvPr id="6" name="Rectangle 6"/>
          <p:cNvSpPr>
            <a:spLocks noGrp="1" noChangeArrowheads="1"/>
          </p:cNvSpPr>
          <p:nvPr>
            <p:ph type="sldNum" sz="quarter" idx="11"/>
          </p:nvPr>
        </p:nvSpPr>
        <p:spPr/>
        <p:txBody>
          <a:bodyPr/>
          <a:lstStyle>
            <a:lvl1pPr>
              <a:defRPr/>
            </a:lvl1pPr>
          </a:lstStyle>
          <a:p>
            <a:pPr>
              <a:defRPr/>
            </a:pPr>
            <a:fld id="{59681579-68BC-4F63-A6E6-3C1DD0C90FF4}" type="slidenum">
              <a:rPr lang="en-US">
                <a:solidFill>
                  <a:srgbClr val="FFFFFF"/>
                </a:solidFill>
              </a:rPr>
              <a:pPr>
                <a:defRPr/>
              </a:pPr>
              <a:t>‹#›</a:t>
            </a:fld>
            <a:endParaRPr lang="en-US">
              <a:solidFill>
                <a:srgbClr val="FFFFFF"/>
              </a:solidFill>
            </a:endParaRPr>
          </a:p>
        </p:txBody>
      </p:sp>
      <p:sp>
        <p:nvSpPr>
          <p:cNvPr id="7" name="Rectangle 7"/>
          <p:cNvSpPr>
            <a:spLocks noGrp="1" noChangeArrowheads="1"/>
          </p:cNvSpPr>
          <p:nvPr>
            <p:ph type="dt"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788035830"/>
      </p:ext>
    </p:extLst>
  </p:cSld>
  <p:clrMapOvr>
    <a:masterClrMapping/>
  </p:clrMapOvr>
  <p:transition spd="med">
    <p:wipe dir="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30.11.2011</a:t>
            </a: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EAD5CC-A2B9-41A7-B498-7EE005882A7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31121618"/>
      </p:ext>
    </p:extLst>
  </p:cSld>
  <p:clrMapOvr>
    <a:masterClrMapping/>
  </p:clrMapOvr>
  <p:transition spd="med">
    <p:wipe dir="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30.11.2011</a:t>
            </a: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E6B413-9CC6-4947-AE83-AB363085B1F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29944081"/>
      </p:ext>
    </p:extLst>
  </p:cSld>
  <p:clrMapOvr>
    <a:masterClrMapping/>
  </p:clrMapOvr>
  <p:transition spd="med">
    <p:wipe dir="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30.11.2011</a:t>
            </a: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2C9D326-DB4B-4424-BCAD-40342C7F85C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27191366"/>
      </p:ext>
    </p:extLst>
  </p:cSld>
  <p:clrMapOvr>
    <a:masterClrMapping/>
  </p:clrMapOvr>
  <p:transition spd="med">
    <p:wipe dir="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30.11.2011</a:t>
            </a: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CB42977-3FC7-4B88-9945-7A8BD802C90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26742792"/>
      </p:ext>
    </p:extLst>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2147483647 h 1912"/>
              <a:gd name="T4" fmla="*/ 0 w 1588"/>
              <a:gd name="T5" fmla="*/ 2147483647 h 1912"/>
              <a:gd name="T6" fmla="*/ 0 w 1588"/>
              <a:gd name="T7" fmla="*/ 2147483647 h 1912"/>
              <a:gd name="T8" fmla="*/ 0 w 1588"/>
              <a:gd name="T9" fmla="*/ 2147483647 h 1912"/>
              <a:gd name="T10" fmla="*/ 0 w 1588"/>
              <a:gd name="T11" fmla="*/ 2147483647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sl-SI" smtClean="0">
              <a:solidFill>
                <a:srgbClr val="FFFFFF"/>
              </a:solidFill>
            </a:endParaRPr>
          </a:p>
        </p:txBody>
      </p:sp>
      <p:sp>
        <p:nvSpPr>
          <p:cNvPr id="6758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6758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r>
              <a:rPr lang="en-US" smtClean="0">
                <a:solidFill>
                  <a:srgbClr val="FFFFFF"/>
                </a:solidFill>
              </a:rPr>
              <a:t>BI 30.11.2011</a:t>
            </a:r>
            <a:endParaRPr lang="en-US">
              <a:solidFill>
                <a:srgbClr val="FFFFFF"/>
              </a:solidFill>
            </a:endParaRPr>
          </a:p>
        </p:txBody>
      </p:sp>
      <p:sp>
        <p:nvSpPr>
          <p:cNvPr id="6" name="Rectangle 6"/>
          <p:cNvSpPr>
            <a:spLocks noGrp="1" noChangeArrowheads="1"/>
          </p:cNvSpPr>
          <p:nvPr>
            <p:ph type="sldNum" sz="quarter" idx="11"/>
          </p:nvPr>
        </p:nvSpPr>
        <p:spPr/>
        <p:txBody>
          <a:bodyPr/>
          <a:lstStyle>
            <a:lvl1pPr>
              <a:defRPr/>
            </a:lvl1pPr>
          </a:lstStyle>
          <a:p>
            <a:pPr>
              <a:defRPr/>
            </a:pPr>
            <a:fld id="{90503575-3061-49A8-B89B-4687F001BCE0}" type="slidenum">
              <a:rPr lang="en-US">
                <a:solidFill>
                  <a:srgbClr val="FFFFFF"/>
                </a:solidFill>
              </a:rPr>
              <a:pPr>
                <a:defRPr/>
              </a:pPr>
              <a:t>‹#›</a:t>
            </a:fld>
            <a:endParaRPr lang="en-US">
              <a:solidFill>
                <a:srgbClr val="FFFFFF"/>
              </a:solidFill>
            </a:endParaRPr>
          </a:p>
        </p:txBody>
      </p:sp>
      <p:sp>
        <p:nvSpPr>
          <p:cNvPr id="7" name="Rectangle 7"/>
          <p:cNvSpPr>
            <a:spLocks noGrp="1" noChangeArrowheads="1"/>
          </p:cNvSpPr>
          <p:nvPr>
            <p:ph type="dt"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736322696"/>
      </p:ext>
    </p:extLst>
  </p:cSld>
  <p:clrMapOvr>
    <a:masterClrMapping/>
  </p:clrMapOvr>
  <p:transition spd="med">
    <p:wipe dir="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30.11.2011</a:t>
            </a: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6B1A84C-065E-402A-845D-5185DE2BB71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76697339"/>
      </p:ext>
    </p:extLst>
  </p:cSld>
  <p:clrMapOvr>
    <a:masterClrMapping/>
  </p:clrMapOvr>
  <p:transition spd="med">
    <p:wipe dir="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30.11.2011</a:t>
            </a: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75C702A-42CD-4CDC-8E86-4AFDB0A18AD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55092162"/>
      </p:ext>
    </p:extLst>
  </p:cSld>
  <p:clrMapOvr>
    <a:masterClrMapping/>
  </p:clrMapOvr>
  <p:transition spd="med">
    <p:wipe dir="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30.11.2011</a:t>
            </a: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C7C0F6-CB81-4EF9-8E1D-94AC82A7EAC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39904091"/>
      </p:ext>
    </p:extLst>
  </p:cSld>
  <p:clrMapOvr>
    <a:masterClrMapping/>
  </p:clrMapOvr>
  <p:transition spd="med">
    <p:wipe dir="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30.11.2011</a:t>
            </a: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852733-52E6-4CC6-85A1-3E0ABCE135D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63664160"/>
      </p:ext>
    </p:extLst>
  </p:cSld>
  <p:clrMapOvr>
    <a:masterClrMapping/>
  </p:clrMapOvr>
  <p:transition spd="med">
    <p:wipe dir="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30.11.2011</a:t>
            </a: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77C3E1-0009-4D72-857E-4BD79407BF9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92842690"/>
      </p:ext>
    </p:extLst>
  </p:cSld>
  <p:clrMapOvr>
    <a:masterClrMapping/>
  </p:clrMapOvr>
  <p:transition spd="med">
    <p:wipe dir="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30.11.2011</a:t>
            </a: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E82E74-2B8F-4685-A828-54581C5589D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07183822"/>
      </p:ext>
    </p:extLst>
  </p:cSld>
  <p:clrMapOvr>
    <a:masterClrMapping/>
  </p:clrMapOvr>
  <p:transition spd="med">
    <p:wipe dir="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905000"/>
            <a:ext cx="82296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30.11.2011</a:t>
            </a: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58159D-DC75-4979-8CBF-D56F71055BB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70443350"/>
      </p:ext>
    </p:extLst>
  </p:cSld>
  <p:clrMapOvr>
    <a:masterClrMapping/>
  </p:clrMapOvr>
  <p:transition spd="med">
    <p:wipe dir="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Kliknite, če želite urediti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če želite urediti slog podnaslova matrice</a:t>
            </a:r>
            <a:endParaRPr lang="sl-SI"/>
          </a:p>
        </p:txBody>
      </p:sp>
      <p:sp>
        <p:nvSpPr>
          <p:cNvPr id="4" name="Ograda datuma 3"/>
          <p:cNvSpPr>
            <a:spLocks noGrp="1"/>
          </p:cNvSpPr>
          <p:nvPr>
            <p:ph type="dt" sz="half" idx="10"/>
          </p:nvPr>
        </p:nvSpPr>
        <p:spPr/>
        <p:txBody>
          <a:bodyPr/>
          <a:lstStyle/>
          <a:p>
            <a:endParaRPr lang="sl-SI">
              <a:solidFill>
                <a:prstClr val="black">
                  <a:tint val="75000"/>
                </a:prstClr>
              </a:solidFill>
            </a:endParaRPr>
          </a:p>
        </p:txBody>
      </p:sp>
      <p:sp>
        <p:nvSpPr>
          <p:cNvPr id="5" name="Ograda noge 4"/>
          <p:cNvSpPr>
            <a:spLocks noGrp="1"/>
          </p:cNvSpPr>
          <p:nvPr>
            <p:ph type="ftr" sz="quarter" idx="11"/>
          </p:nvPr>
        </p:nvSpPr>
        <p:spPr/>
        <p:txBody>
          <a:bodyPr/>
          <a:lstStyle/>
          <a:p>
            <a:r>
              <a:rPr lang="sl-SI" smtClean="0">
                <a:solidFill>
                  <a:prstClr val="black">
                    <a:tint val="75000"/>
                  </a:prstClr>
                </a:solidFill>
              </a:rPr>
              <a:t>BI 30.11.2011</a:t>
            </a:r>
            <a:endParaRPr lang="sl-SI">
              <a:solidFill>
                <a:prstClr val="black">
                  <a:tint val="75000"/>
                </a:prstClr>
              </a:solidFill>
            </a:endParaRPr>
          </a:p>
        </p:txBody>
      </p:sp>
      <p:sp>
        <p:nvSpPr>
          <p:cNvPr id="6" name="Ograda številke diapozitiva 5"/>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171804657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idx="1"/>
          </p:nvPr>
        </p:nvSpPr>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endParaRPr lang="sl-SI">
              <a:solidFill>
                <a:prstClr val="black">
                  <a:tint val="75000"/>
                </a:prstClr>
              </a:solidFill>
            </a:endParaRPr>
          </a:p>
        </p:txBody>
      </p:sp>
      <p:sp>
        <p:nvSpPr>
          <p:cNvPr id="5" name="Ograda noge 4"/>
          <p:cNvSpPr>
            <a:spLocks noGrp="1"/>
          </p:cNvSpPr>
          <p:nvPr>
            <p:ph type="ftr" sz="quarter" idx="11"/>
          </p:nvPr>
        </p:nvSpPr>
        <p:spPr/>
        <p:txBody>
          <a:bodyPr/>
          <a:lstStyle/>
          <a:p>
            <a:r>
              <a:rPr lang="sl-SI" smtClean="0">
                <a:solidFill>
                  <a:prstClr val="black">
                    <a:tint val="75000"/>
                  </a:prstClr>
                </a:solidFill>
              </a:rPr>
              <a:t>BI 30.11.2011</a:t>
            </a:r>
            <a:endParaRPr lang="sl-SI">
              <a:solidFill>
                <a:prstClr val="black">
                  <a:tint val="75000"/>
                </a:prstClr>
              </a:solidFill>
            </a:endParaRPr>
          </a:p>
        </p:txBody>
      </p:sp>
      <p:sp>
        <p:nvSpPr>
          <p:cNvPr id="6" name="Ograda številke diapozitiva 5"/>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429466941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Kliknite, če želite urediti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Kliknite, če želite urediti sloge besedila matrice</a:t>
            </a:r>
          </a:p>
        </p:txBody>
      </p:sp>
      <p:sp>
        <p:nvSpPr>
          <p:cNvPr id="4" name="Ograda datuma 3"/>
          <p:cNvSpPr>
            <a:spLocks noGrp="1"/>
          </p:cNvSpPr>
          <p:nvPr>
            <p:ph type="dt" sz="half" idx="10"/>
          </p:nvPr>
        </p:nvSpPr>
        <p:spPr/>
        <p:txBody>
          <a:bodyPr/>
          <a:lstStyle/>
          <a:p>
            <a:endParaRPr lang="sl-SI">
              <a:solidFill>
                <a:prstClr val="black">
                  <a:tint val="75000"/>
                </a:prstClr>
              </a:solidFill>
            </a:endParaRPr>
          </a:p>
        </p:txBody>
      </p:sp>
      <p:sp>
        <p:nvSpPr>
          <p:cNvPr id="5" name="Ograda noge 4"/>
          <p:cNvSpPr>
            <a:spLocks noGrp="1"/>
          </p:cNvSpPr>
          <p:nvPr>
            <p:ph type="ftr" sz="quarter" idx="11"/>
          </p:nvPr>
        </p:nvSpPr>
        <p:spPr/>
        <p:txBody>
          <a:bodyPr/>
          <a:lstStyle/>
          <a:p>
            <a:r>
              <a:rPr lang="sl-SI" smtClean="0">
                <a:solidFill>
                  <a:prstClr val="black">
                    <a:tint val="75000"/>
                  </a:prstClr>
                </a:solidFill>
              </a:rPr>
              <a:t>BI 30.11.2011</a:t>
            </a:r>
            <a:endParaRPr lang="sl-SI">
              <a:solidFill>
                <a:prstClr val="black">
                  <a:tint val="75000"/>
                </a:prstClr>
              </a:solidFill>
            </a:endParaRPr>
          </a:p>
        </p:txBody>
      </p:sp>
      <p:sp>
        <p:nvSpPr>
          <p:cNvPr id="6" name="Ograda številke diapozitiva 5"/>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1468053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30.11.2011</a:t>
            </a: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F068B8-08D6-41D3-A085-8248D100D16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42998805"/>
      </p:ext>
    </p:extLst>
  </p:cSld>
  <p:clrMapOvr>
    <a:masterClrMapping/>
  </p:clrMapOvr>
  <p:transition spd="med">
    <p:wipe dir="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endParaRPr lang="sl-SI">
              <a:solidFill>
                <a:prstClr val="black">
                  <a:tint val="75000"/>
                </a:prstClr>
              </a:solidFill>
            </a:endParaRPr>
          </a:p>
        </p:txBody>
      </p:sp>
      <p:sp>
        <p:nvSpPr>
          <p:cNvPr id="6" name="Ograda noge 5"/>
          <p:cNvSpPr>
            <a:spLocks noGrp="1"/>
          </p:cNvSpPr>
          <p:nvPr>
            <p:ph type="ftr" sz="quarter" idx="11"/>
          </p:nvPr>
        </p:nvSpPr>
        <p:spPr/>
        <p:txBody>
          <a:bodyPr/>
          <a:lstStyle/>
          <a:p>
            <a:r>
              <a:rPr lang="sl-SI" smtClean="0">
                <a:solidFill>
                  <a:prstClr val="black">
                    <a:tint val="75000"/>
                  </a:prstClr>
                </a:solidFill>
              </a:rPr>
              <a:t>BI 30.11.2011</a:t>
            </a:r>
            <a:endParaRPr lang="sl-SI">
              <a:solidFill>
                <a:prstClr val="black">
                  <a:tint val="75000"/>
                </a:prstClr>
              </a:solidFill>
            </a:endParaRPr>
          </a:p>
        </p:txBody>
      </p:sp>
      <p:sp>
        <p:nvSpPr>
          <p:cNvPr id="7" name="Ograda številke diapozitiva 6"/>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69962735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endParaRPr lang="sl-SI">
              <a:solidFill>
                <a:prstClr val="black">
                  <a:tint val="75000"/>
                </a:prstClr>
              </a:solidFill>
            </a:endParaRPr>
          </a:p>
        </p:txBody>
      </p:sp>
      <p:sp>
        <p:nvSpPr>
          <p:cNvPr id="8" name="Ograda noge 7"/>
          <p:cNvSpPr>
            <a:spLocks noGrp="1"/>
          </p:cNvSpPr>
          <p:nvPr>
            <p:ph type="ftr" sz="quarter" idx="11"/>
          </p:nvPr>
        </p:nvSpPr>
        <p:spPr/>
        <p:txBody>
          <a:bodyPr/>
          <a:lstStyle/>
          <a:p>
            <a:r>
              <a:rPr lang="sl-SI" smtClean="0">
                <a:solidFill>
                  <a:prstClr val="black">
                    <a:tint val="75000"/>
                  </a:prstClr>
                </a:solidFill>
              </a:rPr>
              <a:t>BI 30.11.2011</a:t>
            </a:r>
            <a:endParaRPr lang="sl-SI">
              <a:solidFill>
                <a:prstClr val="black">
                  <a:tint val="75000"/>
                </a:prstClr>
              </a:solidFill>
            </a:endParaRPr>
          </a:p>
        </p:txBody>
      </p:sp>
      <p:sp>
        <p:nvSpPr>
          <p:cNvPr id="9" name="Ograda številke diapozitiva 8"/>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146675673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datuma 2"/>
          <p:cNvSpPr>
            <a:spLocks noGrp="1"/>
          </p:cNvSpPr>
          <p:nvPr>
            <p:ph type="dt" sz="half" idx="10"/>
          </p:nvPr>
        </p:nvSpPr>
        <p:spPr/>
        <p:txBody>
          <a:bodyPr/>
          <a:lstStyle/>
          <a:p>
            <a:endParaRPr lang="sl-SI">
              <a:solidFill>
                <a:prstClr val="black">
                  <a:tint val="75000"/>
                </a:prstClr>
              </a:solidFill>
            </a:endParaRPr>
          </a:p>
        </p:txBody>
      </p:sp>
      <p:sp>
        <p:nvSpPr>
          <p:cNvPr id="4" name="Ograda noge 3"/>
          <p:cNvSpPr>
            <a:spLocks noGrp="1"/>
          </p:cNvSpPr>
          <p:nvPr>
            <p:ph type="ftr" sz="quarter" idx="11"/>
          </p:nvPr>
        </p:nvSpPr>
        <p:spPr/>
        <p:txBody>
          <a:bodyPr/>
          <a:lstStyle/>
          <a:p>
            <a:r>
              <a:rPr lang="sl-SI" smtClean="0">
                <a:solidFill>
                  <a:prstClr val="black">
                    <a:tint val="75000"/>
                  </a:prstClr>
                </a:solidFill>
              </a:rPr>
              <a:t>BI 30.11.2011</a:t>
            </a:r>
            <a:endParaRPr lang="sl-SI">
              <a:solidFill>
                <a:prstClr val="black">
                  <a:tint val="75000"/>
                </a:prstClr>
              </a:solidFill>
            </a:endParaRPr>
          </a:p>
        </p:txBody>
      </p:sp>
      <p:sp>
        <p:nvSpPr>
          <p:cNvPr id="5" name="Ograda številke diapozitiva 4"/>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28246491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endParaRPr lang="sl-SI">
              <a:solidFill>
                <a:prstClr val="black">
                  <a:tint val="75000"/>
                </a:prstClr>
              </a:solidFill>
            </a:endParaRPr>
          </a:p>
        </p:txBody>
      </p:sp>
      <p:sp>
        <p:nvSpPr>
          <p:cNvPr id="3" name="Ograda noge 2"/>
          <p:cNvSpPr>
            <a:spLocks noGrp="1"/>
          </p:cNvSpPr>
          <p:nvPr>
            <p:ph type="ftr" sz="quarter" idx="11"/>
          </p:nvPr>
        </p:nvSpPr>
        <p:spPr/>
        <p:txBody>
          <a:bodyPr/>
          <a:lstStyle/>
          <a:p>
            <a:r>
              <a:rPr lang="sl-SI" smtClean="0">
                <a:solidFill>
                  <a:prstClr val="black">
                    <a:tint val="75000"/>
                  </a:prstClr>
                </a:solidFill>
              </a:rPr>
              <a:t>BI 30.11.2011</a:t>
            </a:r>
            <a:endParaRPr lang="sl-SI">
              <a:solidFill>
                <a:prstClr val="black">
                  <a:tint val="75000"/>
                </a:prstClr>
              </a:solidFill>
            </a:endParaRPr>
          </a:p>
        </p:txBody>
      </p:sp>
      <p:sp>
        <p:nvSpPr>
          <p:cNvPr id="4" name="Ograda številke diapozitiva 3"/>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78434902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Kliknite, če želite urediti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endParaRPr lang="sl-SI">
              <a:solidFill>
                <a:prstClr val="black">
                  <a:tint val="75000"/>
                </a:prstClr>
              </a:solidFill>
            </a:endParaRPr>
          </a:p>
        </p:txBody>
      </p:sp>
      <p:sp>
        <p:nvSpPr>
          <p:cNvPr id="6" name="Ograda noge 5"/>
          <p:cNvSpPr>
            <a:spLocks noGrp="1"/>
          </p:cNvSpPr>
          <p:nvPr>
            <p:ph type="ftr" sz="quarter" idx="11"/>
          </p:nvPr>
        </p:nvSpPr>
        <p:spPr/>
        <p:txBody>
          <a:bodyPr/>
          <a:lstStyle/>
          <a:p>
            <a:r>
              <a:rPr lang="sl-SI" smtClean="0">
                <a:solidFill>
                  <a:prstClr val="black">
                    <a:tint val="75000"/>
                  </a:prstClr>
                </a:solidFill>
              </a:rPr>
              <a:t>BI 30.11.2011</a:t>
            </a:r>
            <a:endParaRPr lang="sl-SI">
              <a:solidFill>
                <a:prstClr val="black">
                  <a:tint val="75000"/>
                </a:prstClr>
              </a:solidFill>
            </a:endParaRPr>
          </a:p>
        </p:txBody>
      </p:sp>
      <p:sp>
        <p:nvSpPr>
          <p:cNvPr id="7" name="Ograda številke diapozitiva 6"/>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02201553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Kliknite, če želite urediti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endParaRPr lang="sl-SI">
              <a:solidFill>
                <a:prstClr val="black">
                  <a:tint val="75000"/>
                </a:prstClr>
              </a:solidFill>
            </a:endParaRPr>
          </a:p>
        </p:txBody>
      </p:sp>
      <p:sp>
        <p:nvSpPr>
          <p:cNvPr id="6" name="Ograda noge 5"/>
          <p:cNvSpPr>
            <a:spLocks noGrp="1"/>
          </p:cNvSpPr>
          <p:nvPr>
            <p:ph type="ftr" sz="quarter" idx="11"/>
          </p:nvPr>
        </p:nvSpPr>
        <p:spPr/>
        <p:txBody>
          <a:bodyPr/>
          <a:lstStyle/>
          <a:p>
            <a:r>
              <a:rPr lang="sl-SI" smtClean="0">
                <a:solidFill>
                  <a:prstClr val="black">
                    <a:tint val="75000"/>
                  </a:prstClr>
                </a:solidFill>
              </a:rPr>
              <a:t>BI 30.11.2011</a:t>
            </a:r>
            <a:endParaRPr lang="sl-SI">
              <a:solidFill>
                <a:prstClr val="black">
                  <a:tint val="75000"/>
                </a:prstClr>
              </a:solidFill>
            </a:endParaRPr>
          </a:p>
        </p:txBody>
      </p:sp>
      <p:sp>
        <p:nvSpPr>
          <p:cNvPr id="7" name="Ograda številke diapozitiva 6"/>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329330949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endParaRPr lang="sl-SI">
              <a:solidFill>
                <a:prstClr val="black">
                  <a:tint val="75000"/>
                </a:prstClr>
              </a:solidFill>
            </a:endParaRPr>
          </a:p>
        </p:txBody>
      </p:sp>
      <p:sp>
        <p:nvSpPr>
          <p:cNvPr id="5" name="Ograda noge 4"/>
          <p:cNvSpPr>
            <a:spLocks noGrp="1"/>
          </p:cNvSpPr>
          <p:nvPr>
            <p:ph type="ftr" sz="quarter" idx="11"/>
          </p:nvPr>
        </p:nvSpPr>
        <p:spPr/>
        <p:txBody>
          <a:bodyPr/>
          <a:lstStyle/>
          <a:p>
            <a:r>
              <a:rPr lang="sl-SI" smtClean="0">
                <a:solidFill>
                  <a:prstClr val="black">
                    <a:tint val="75000"/>
                  </a:prstClr>
                </a:solidFill>
              </a:rPr>
              <a:t>BI 30.11.2011</a:t>
            </a:r>
            <a:endParaRPr lang="sl-SI">
              <a:solidFill>
                <a:prstClr val="black">
                  <a:tint val="75000"/>
                </a:prstClr>
              </a:solidFill>
            </a:endParaRPr>
          </a:p>
        </p:txBody>
      </p:sp>
      <p:sp>
        <p:nvSpPr>
          <p:cNvPr id="6" name="Ograda številke diapozitiva 5"/>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9427241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endParaRPr lang="sl-SI">
              <a:solidFill>
                <a:prstClr val="black">
                  <a:tint val="75000"/>
                </a:prstClr>
              </a:solidFill>
            </a:endParaRPr>
          </a:p>
        </p:txBody>
      </p:sp>
      <p:sp>
        <p:nvSpPr>
          <p:cNvPr id="5" name="Ograda noge 4"/>
          <p:cNvSpPr>
            <a:spLocks noGrp="1"/>
          </p:cNvSpPr>
          <p:nvPr>
            <p:ph type="ftr" sz="quarter" idx="11"/>
          </p:nvPr>
        </p:nvSpPr>
        <p:spPr/>
        <p:txBody>
          <a:bodyPr/>
          <a:lstStyle/>
          <a:p>
            <a:r>
              <a:rPr lang="sl-SI" smtClean="0">
                <a:solidFill>
                  <a:prstClr val="black">
                    <a:tint val="75000"/>
                  </a:prstClr>
                </a:solidFill>
              </a:rPr>
              <a:t>BI 30.11.2011</a:t>
            </a:r>
            <a:endParaRPr lang="sl-SI">
              <a:solidFill>
                <a:prstClr val="black">
                  <a:tint val="75000"/>
                </a:prstClr>
              </a:solidFill>
            </a:endParaRPr>
          </a:p>
        </p:txBody>
      </p:sp>
      <p:sp>
        <p:nvSpPr>
          <p:cNvPr id="6" name="Ograda številke diapozitiva 5"/>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08312940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2147483647 h 1912"/>
              <a:gd name="T4" fmla="*/ 0 w 1588"/>
              <a:gd name="T5" fmla="*/ 2147483647 h 1912"/>
              <a:gd name="T6" fmla="*/ 0 w 1588"/>
              <a:gd name="T7" fmla="*/ 2147483647 h 1912"/>
              <a:gd name="T8" fmla="*/ 0 w 1588"/>
              <a:gd name="T9" fmla="*/ 2147483647 h 1912"/>
              <a:gd name="T10" fmla="*/ 0 w 1588"/>
              <a:gd name="T11" fmla="*/ 2147483647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6758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6758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r>
              <a:rPr lang="en-US" smtClean="0">
                <a:solidFill>
                  <a:srgbClr val="FFFFFF"/>
                </a:solidFill>
              </a:rPr>
              <a:t>BI 30.11.2011</a:t>
            </a:r>
            <a:endParaRPr lang="en-US">
              <a:solidFill>
                <a:srgbClr val="FFFFFF"/>
              </a:solidFill>
            </a:endParaRPr>
          </a:p>
        </p:txBody>
      </p:sp>
      <p:sp>
        <p:nvSpPr>
          <p:cNvPr id="6" name="Rectangle 6"/>
          <p:cNvSpPr>
            <a:spLocks noGrp="1" noChangeArrowheads="1"/>
          </p:cNvSpPr>
          <p:nvPr>
            <p:ph type="sldNum" sz="quarter" idx="11"/>
          </p:nvPr>
        </p:nvSpPr>
        <p:spPr/>
        <p:txBody>
          <a:bodyPr/>
          <a:lstStyle>
            <a:lvl1pPr>
              <a:defRPr/>
            </a:lvl1pPr>
          </a:lstStyle>
          <a:p>
            <a:pPr>
              <a:defRPr/>
            </a:pPr>
            <a:fld id="{B2595042-DFD3-445C-B7C0-F05325B478A2}" type="slidenum">
              <a:rPr lang="en-US">
                <a:solidFill>
                  <a:srgbClr val="FFFFFF"/>
                </a:solidFill>
              </a:rPr>
              <a:pPr>
                <a:defRPr/>
              </a:pPr>
              <a:t>‹#›</a:t>
            </a:fld>
            <a:endParaRPr lang="en-US">
              <a:solidFill>
                <a:srgbClr val="FFFFFF"/>
              </a:solidFill>
            </a:endParaRPr>
          </a:p>
        </p:txBody>
      </p:sp>
      <p:sp>
        <p:nvSpPr>
          <p:cNvPr id="7" name="Rectangle 7"/>
          <p:cNvSpPr>
            <a:spLocks noGrp="1" noChangeArrowheads="1"/>
          </p:cNvSpPr>
          <p:nvPr>
            <p:ph type="dt"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548424806"/>
      </p:ext>
    </p:extLst>
  </p:cSld>
  <p:clrMapOvr>
    <a:masterClrMapping/>
  </p:clrMapOvr>
  <p:transition spd="med">
    <p:wipe dir="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30.11.2011</a:t>
            </a: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A4A0A91-2DB9-412B-8A1E-C2E47D8E389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03463856"/>
      </p:ext>
    </p:extLst>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30.11.2011</a:t>
            </a: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E06C26-4C22-4118-844A-63FDB34C620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99720020"/>
      </p:ext>
    </p:extLst>
  </p:cSld>
  <p:clrMapOvr>
    <a:masterClrMapping/>
  </p:clrMapOvr>
  <p:transition spd="med">
    <p:wipe dir="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30.11.2011</a:t>
            </a: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FF52F8-8F5C-4A11-A64F-E82C04D7CB1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73055127"/>
      </p:ext>
    </p:extLst>
  </p:cSld>
  <p:clrMapOvr>
    <a:masterClrMapping/>
  </p:clrMapOvr>
  <p:transition spd="med">
    <p:wipe dir="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30.11.2011</a:t>
            </a: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BCF65F4-AB20-4FA7-BEA4-34733370B2D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1475396"/>
      </p:ext>
    </p:extLst>
  </p:cSld>
  <p:clrMapOvr>
    <a:masterClrMapping/>
  </p:clrMapOvr>
  <p:transition spd="med">
    <p:wipe dir="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30.11.2011</a:t>
            </a: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8DBC8A8-D3D9-4EB5-BEC4-07B4C5FD483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76822864"/>
      </p:ext>
    </p:extLst>
  </p:cSld>
  <p:clrMapOvr>
    <a:masterClrMapping/>
  </p:clrMapOvr>
  <p:transition spd="med">
    <p:wipe dir="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30.11.2011</a:t>
            </a: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1AA676F-A6E6-4929-A3F5-DAEEBA8ACE3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01405474"/>
      </p:ext>
    </p:extLst>
  </p:cSld>
  <p:clrMapOvr>
    <a:masterClrMapping/>
  </p:clrMapOvr>
  <p:transition spd="med">
    <p:wipe dir="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30.11.2011</a:t>
            </a: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4245057-34FD-42D1-9026-C10C6B08195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61426194"/>
      </p:ext>
    </p:extLst>
  </p:cSld>
  <p:clrMapOvr>
    <a:masterClrMapping/>
  </p:clrMapOvr>
  <p:transition spd="med">
    <p:wipe dir="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30.11.2011</a:t>
            </a: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0E75961-EB01-4B2E-9CB3-B52CFDB3461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98680495"/>
      </p:ext>
    </p:extLst>
  </p:cSld>
  <p:clrMapOvr>
    <a:masterClrMapping/>
  </p:clrMapOvr>
  <p:transition spd="med">
    <p:wipe dir="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30.11.2011</a:t>
            </a: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05F6B79-DB2B-4B3B-B91C-72A95DA16B6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89115402"/>
      </p:ext>
    </p:extLst>
  </p:cSld>
  <p:clrMapOvr>
    <a:masterClrMapping/>
  </p:clrMapOvr>
  <p:transition spd="med">
    <p:wipe dir="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30.11.2011</a:t>
            </a: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28C0322-693E-45B3-B209-EF533E42AC8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84858"/>
      </p:ext>
    </p:extLst>
  </p:cSld>
  <p:clrMapOvr>
    <a:masterClrMapping/>
  </p:clrMapOvr>
  <p:transition spd="med">
    <p:wipe dir="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30.11.2011</a:t>
            </a: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1D25F4-C7D4-4856-B777-7155C2EDB0C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18998201"/>
      </p:ext>
    </p:extLst>
  </p:cSld>
  <p:clrMapOvr>
    <a:masterClrMapping/>
  </p:clrMapOvr>
  <p:transition spd="med">
    <p:wipe dir="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905000"/>
            <a:ext cx="82296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30.11.2011</a:t>
            </a: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A59586-8484-4906-A645-72237BE819B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60959595"/>
      </p:ext>
    </p:extLst>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30.11.2011</a:t>
            </a: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ED9E228-A940-4AAC-B5BB-969F9E72F43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70648040"/>
      </p:ext>
    </p:extLst>
  </p:cSld>
  <p:clrMapOvr>
    <a:masterClrMapping/>
  </p:clrMapOvr>
  <p:transition spd="med">
    <p:wipe dir="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8"/>
          <p:cNvSpPr>
            <a:spLocks noChangeArrowheads="1"/>
          </p:cNvSpPr>
          <p:nvPr/>
        </p:nvSpPr>
        <p:spPr bwMode="auto">
          <a:xfrm>
            <a:off x="4572000" y="5275263"/>
            <a:ext cx="4603750" cy="685800"/>
          </a:xfrm>
          <a:prstGeom prst="rect">
            <a:avLst/>
          </a:prstGeom>
          <a:gradFill rotWithShape="0">
            <a:gsLst>
              <a:gs pos="0">
                <a:schemeClr val="bg1">
                  <a:gamma/>
                  <a:shade val="46275"/>
                  <a:invGamma/>
                </a:schemeClr>
              </a:gs>
              <a:gs pos="50000">
                <a:schemeClr val="bg1">
                  <a:alpha val="50000"/>
                </a:schemeClr>
              </a:gs>
              <a:gs pos="100000">
                <a:schemeClr val="bg1">
                  <a:gamma/>
                  <a:shade val="46275"/>
                  <a:invGamma/>
                </a:schemeClr>
              </a:gs>
            </a:gsLst>
            <a:lin ang="0" scaled="1"/>
          </a:gra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5" name="AutoShape 47"/>
          <p:cNvSpPr>
            <a:spLocks noChangeArrowheads="1"/>
          </p:cNvSpPr>
          <p:nvPr/>
        </p:nvSpPr>
        <p:spPr bwMode="auto">
          <a:xfrm>
            <a:off x="0" y="268288"/>
            <a:ext cx="8915400" cy="6589712"/>
          </a:xfrm>
          <a:prstGeom prst="rtTriangle">
            <a:avLst/>
          </a:prstGeom>
          <a:noFill/>
          <a:ln w="9525">
            <a:solidFill>
              <a:schemeClr val="bg1"/>
            </a:solidFill>
            <a:miter lim="800000"/>
            <a:headEnd/>
            <a:tailEnd/>
          </a:ln>
        </p:spPr>
        <p:txBody>
          <a:bodyPr wrap="none" anchor="ct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6" name="Rectangle 9"/>
          <p:cNvSpPr>
            <a:spLocks noChangeArrowheads="1"/>
          </p:cNvSpPr>
          <p:nvPr/>
        </p:nvSpPr>
        <p:spPr bwMode="auto">
          <a:xfrm>
            <a:off x="15875" y="1524000"/>
            <a:ext cx="9128125" cy="1320800"/>
          </a:xfrm>
          <a:prstGeom prst="rect">
            <a:avLst/>
          </a:prstGeom>
          <a:gradFill rotWithShape="0">
            <a:gsLst>
              <a:gs pos="0">
                <a:schemeClr val="bg1">
                  <a:gamma/>
                  <a:shade val="46275"/>
                  <a:invGamma/>
                </a:schemeClr>
              </a:gs>
              <a:gs pos="50000">
                <a:schemeClr val="bg1"/>
              </a:gs>
              <a:gs pos="100000">
                <a:schemeClr val="bg1">
                  <a:gamma/>
                  <a:shade val="46275"/>
                  <a:invGamma/>
                </a:schemeClr>
              </a:gs>
            </a:gsLst>
            <a:lin ang="0" scaled="1"/>
          </a:gradFill>
          <a:ln w="9525">
            <a:noFill/>
            <a:miter lim="800000"/>
            <a:headEnd/>
            <a:tailEnd/>
          </a:ln>
          <a:effectLst/>
        </p:spPr>
        <p:txBody>
          <a:bodyPr/>
          <a:lstStyle/>
          <a:p>
            <a:pPr eaLnBrk="0" fontAlgn="base" hangingPunct="0">
              <a:spcBef>
                <a:spcPct val="0"/>
              </a:spcBef>
              <a:spcAft>
                <a:spcPct val="0"/>
              </a:spcAft>
              <a:defRPr/>
            </a:pPr>
            <a:endParaRPr lang="en-GB" sz="2400">
              <a:solidFill>
                <a:srgbClr val="FFFFFF"/>
              </a:solidFill>
              <a:latin typeface="Times New Roman" pitchFamily="18" charset="0"/>
            </a:endParaRPr>
          </a:p>
        </p:txBody>
      </p:sp>
      <p:sp>
        <p:nvSpPr>
          <p:cNvPr id="7" name="Line 5"/>
          <p:cNvSpPr>
            <a:spLocks noChangeShapeType="1"/>
          </p:cNvSpPr>
          <p:nvPr/>
        </p:nvSpPr>
        <p:spPr bwMode="auto">
          <a:xfrm>
            <a:off x="542925" y="3228975"/>
            <a:ext cx="0" cy="3627438"/>
          </a:xfrm>
          <a:prstGeom prst="line">
            <a:avLst/>
          </a:prstGeom>
          <a:noFill/>
          <a:ln w="12700" cap="sq">
            <a:solidFill>
              <a:schemeClr val="bg1"/>
            </a:solidFill>
            <a:round/>
            <a:headEnd type="none" w="sm" len="sm"/>
            <a:tailEnd type="none" w="sm" len="sm"/>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grpSp>
        <p:nvGrpSpPr>
          <p:cNvPr id="8" name="Group 23"/>
          <p:cNvGrpSpPr>
            <a:grpSpLocks/>
          </p:cNvGrpSpPr>
          <p:nvPr/>
        </p:nvGrpSpPr>
        <p:grpSpPr bwMode="auto">
          <a:xfrm>
            <a:off x="6837363" y="-9525"/>
            <a:ext cx="330200" cy="6875463"/>
            <a:chOff x="4307" y="-6"/>
            <a:chExt cx="208" cy="4331"/>
          </a:xfrm>
        </p:grpSpPr>
        <p:sp>
          <p:nvSpPr>
            <p:cNvPr id="9" name="Rectangle 10"/>
            <p:cNvSpPr>
              <a:spLocks noChangeArrowheads="1"/>
            </p:cNvSpPr>
            <p:nvPr/>
          </p:nvSpPr>
          <p:spPr bwMode="auto">
            <a:xfrm>
              <a:off x="4325" y="4234"/>
              <a:ext cx="48" cy="91"/>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0" name="Rectangle 11"/>
            <p:cNvSpPr>
              <a:spLocks noChangeArrowheads="1"/>
            </p:cNvSpPr>
            <p:nvPr/>
          </p:nvSpPr>
          <p:spPr bwMode="auto">
            <a:xfrm>
              <a:off x="4307" y="1920"/>
              <a:ext cx="48" cy="527"/>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1" name="Rectangle 12"/>
            <p:cNvSpPr>
              <a:spLocks noChangeArrowheads="1"/>
            </p:cNvSpPr>
            <p:nvPr/>
          </p:nvSpPr>
          <p:spPr bwMode="auto">
            <a:xfrm>
              <a:off x="4499" y="2112"/>
              <a:ext cx="16" cy="527"/>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2" name="Rectangle 13"/>
            <p:cNvSpPr>
              <a:spLocks noChangeArrowheads="1"/>
            </p:cNvSpPr>
            <p:nvPr/>
          </p:nvSpPr>
          <p:spPr bwMode="auto">
            <a:xfrm>
              <a:off x="4307" y="2688"/>
              <a:ext cx="48" cy="527"/>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3" name="Rectangle 14"/>
            <p:cNvSpPr>
              <a:spLocks noChangeArrowheads="1"/>
            </p:cNvSpPr>
            <p:nvPr/>
          </p:nvSpPr>
          <p:spPr bwMode="auto">
            <a:xfrm>
              <a:off x="4307" y="3456"/>
              <a:ext cx="48" cy="527"/>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4" name="Rectangle 15"/>
            <p:cNvSpPr>
              <a:spLocks noChangeArrowheads="1"/>
            </p:cNvSpPr>
            <p:nvPr/>
          </p:nvSpPr>
          <p:spPr bwMode="auto">
            <a:xfrm>
              <a:off x="4499" y="2880"/>
              <a:ext cx="16" cy="527"/>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5" name="Rectangle 16"/>
            <p:cNvSpPr>
              <a:spLocks noChangeArrowheads="1"/>
            </p:cNvSpPr>
            <p:nvPr/>
          </p:nvSpPr>
          <p:spPr bwMode="auto">
            <a:xfrm>
              <a:off x="4499" y="3648"/>
              <a:ext cx="16" cy="527"/>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6" name="Rectangle 17"/>
            <p:cNvSpPr>
              <a:spLocks noChangeArrowheads="1"/>
            </p:cNvSpPr>
            <p:nvPr/>
          </p:nvSpPr>
          <p:spPr bwMode="auto">
            <a:xfrm>
              <a:off x="4307" y="-6"/>
              <a:ext cx="48" cy="65"/>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7" name="Rectangle 18"/>
            <p:cNvSpPr>
              <a:spLocks noChangeArrowheads="1"/>
            </p:cNvSpPr>
            <p:nvPr/>
          </p:nvSpPr>
          <p:spPr bwMode="auto">
            <a:xfrm>
              <a:off x="4499" y="-5"/>
              <a:ext cx="16" cy="256"/>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8" name="Rectangle 19"/>
            <p:cNvSpPr>
              <a:spLocks noChangeArrowheads="1"/>
            </p:cNvSpPr>
            <p:nvPr/>
          </p:nvSpPr>
          <p:spPr bwMode="auto">
            <a:xfrm>
              <a:off x="4307" y="300"/>
              <a:ext cx="48" cy="527"/>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9" name="Rectangle 20"/>
            <p:cNvSpPr>
              <a:spLocks noChangeArrowheads="1"/>
            </p:cNvSpPr>
            <p:nvPr/>
          </p:nvSpPr>
          <p:spPr bwMode="auto">
            <a:xfrm>
              <a:off x="4307" y="1068"/>
              <a:ext cx="48" cy="527"/>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20" name="Rectangle 21"/>
            <p:cNvSpPr>
              <a:spLocks noChangeArrowheads="1"/>
            </p:cNvSpPr>
            <p:nvPr/>
          </p:nvSpPr>
          <p:spPr bwMode="auto">
            <a:xfrm>
              <a:off x="4499" y="492"/>
              <a:ext cx="16" cy="527"/>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21" name="Rectangle 22"/>
            <p:cNvSpPr>
              <a:spLocks noChangeArrowheads="1"/>
            </p:cNvSpPr>
            <p:nvPr/>
          </p:nvSpPr>
          <p:spPr bwMode="auto">
            <a:xfrm>
              <a:off x="4499" y="1260"/>
              <a:ext cx="16" cy="527"/>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grpSp>
      <p:sp>
        <p:nvSpPr>
          <p:cNvPr id="22" name="Freeform 50"/>
          <p:cNvSpPr>
            <a:spLocks/>
          </p:cNvSpPr>
          <p:nvPr/>
        </p:nvSpPr>
        <p:spPr bwMode="auto">
          <a:xfrm>
            <a:off x="187325" y="404813"/>
            <a:ext cx="7489825" cy="5541962"/>
          </a:xfrm>
          <a:custGeom>
            <a:avLst/>
            <a:gdLst/>
            <a:ahLst/>
            <a:cxnLst>
              <a:cxn ang="0">
                <a:pos x="4718" y="3491"/>
              </a:cxn>
              <a:cxn ang="0">
                <a:pos x="4718" y="0"/>
              </a:cxn>
              <a:cxn ang="0">
                <a:pos x="0" y="0"/>
              </a:cxn>
            </a:cxnLst>
            <a:rect l="0" t="0" r="r" b="b"/>
            <a:pathLst>
              <a:path w="4718" h="3491">
                <a:moveTo>
                  <a:pt x="4718" y="3491"/>
                </a:moveTo>
                <a:lnTo>
                  <a:pt x="4718" y="0"/>
                </a:lnTo>
                <a:lnTo>
                  <a:pt x="0" y="0"/>
                </a:lnTo>
              </a:path>
            </a:pathLst>
          </a:custGeom>
          <a:noFill/>
          <a:ln w="9525">
            <a:solidFill>
              <a:schemeClr val="bg1"/>
            </a:solidFill>
            <a:round/>
            <a:headEnd/>
            <a:tailEnd/>
          </a:ln>
        </p:spPr>
        <p:txBody>
          <a:bodyPr wrap="none" anchor="ct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23" name="Rectangle 51"/>
          <p:cNvSpPr>
            <a:spLocks noChangeArrowheads="1"/>
          </p:cNvSpPr>
          <p:nvPr/>
        </p:nvSpPr>
        <p:spPr bwMode="auto">
          <a:xfrm>
            <a:off x="20638" y="1676400"/>
            <a:ext cx="9128125" cy="1320800"/>
          </a:xfrm>
          <a:prstGeom prst="rect">
            <a:avLst/>
          </a:prstGeom>
          <a:gradFill rotWithShape="0">
            <a:gsLst>
              <a:gs pos="0">
                <a:schemeClr val="bg1">
                  <a:gamma/>
                  <a:shade val="46275"/>
                  <a:invGamma/>
                </a:schemeClr>
              </a:gs>
              <a:gs pos="50000">
                <a:schemeClr val="bg1"/>
              </a:gs>
              <a:gs pos="100000">
                <a:schemeClr val="bg1">
                  <a:gamma/>
                  <a:shade val="46275"/>
                  <a:invGamma/>
                </a:schemeClr>
              </a:gs>
            </a:gsLst>
            <a:lin ang="0" scaled="1"/>
          </a:gra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24" name="Arc 42"/>
          <p:cNvSpPr>
            <a:spLocks/>
          </p:cNvSpPr>
          <p:nvPr/>
        </p:nvSpPr>
        <p:spPr bwMode="auto">
          <a:xfrm flipH="1">
            <a:off x="5867400" y="3175"/>
            <a:ext cx="3429000" cy="6851650"/>
          </a:xfrm>
          <a:custGeom>
            <a:avLst/>
            <a:gdLst>
              <a:gd name="G0" fmla="+- 0 0 0"/>
              <a:gd name="G1" fmla="+- 21577 0 0"/>
              <a:gd name="G2" fmla="+- 21600 0 0"/>
              <a:gd name="T0" fmla="*/ 1003 w 21600"/>
              <a:gd name="T1" fmla="*/ 0 h 43161"/>
              <a:gd name="T2" fmla="*/ 820 w 21600"/>
              <a:gd name="T3" fmla="*/ 43161 h 43161"/>
              <a:gd name="T4" fmla="*/ 0 w 21600"/>
              <a:gd name="T5" fmla="*/ 21577 h 43161"/>
            </a:gdLst>
            <a:ahLst/>
            <a:cxnLst>
              <a:cxn ang="0">
                <a:pos x="T0" y="T1"/>
              </a:cxn>
              <a:cxn ang="0">
                <a:pos x="T2" y="T3"/>
              </a:cxn>
              <a:cxn ang="0">
                <a:pos x="T4" y="T5"/>
              </a:cxn>
            </a:cxnLst>
            <a:rect l="0" t="0" r="r" b="b"/>
            <a:pathLst>
              <a:path w="21600" h="43161" fill="none" extrusionOk="0">
                <a:moveTo>
                  <a:pt x="1002" y="0"/>
                </a:moveTo>
                <a:cubicBezTo>
                  <a:pt x="12529" y="536"/>
                  <a:pt x="21600" y="10037"/>
                  <a:pt x="21600" y="21577"/>
                </a:cubicBezTo>
                <a:cubicBezTo>
                  <a:pt x="21600" y="33187"/>
                  <a:pt x="12421" y="42720"/>
                  <a:pt x="820" y="43161"/>
                </a:cubicBezTo>
              </a:path>
              <a:path w="21600" h="43161" stroke="0" extrusionOk="0">
                <a:moveTo>
                  <a:pt x="1002" y="0"/>
                </a:moveTo>
                <a:cubicBezTo>
                  <a:pt x="12529" y="536"/>
                  <a:pt x="21600" y="10037"/>
                  <a:pt x="21600" y="21577"/>
                </a:cubicBezTo>
                <a:cubicBezTo>
                  <a:pt x="21600" y="33187"/>
                  <a:pt x="12421" y="42720"/>
                  <a:pt x="820" y="43161"/>
                </a:cubicBezTo>
                <a:lnTo>
                  <a:pt x="0" y="21577"/>
                </a:lnTo>
                <a:close/>
              </a:path>
            </a:pathLst>
          </a:custGeom>
          <a:noFill/>
          <a:ln w="9525">
            <a:solidFill>
              <a:schemeClr val="bg1"/>
            </a:solidFill>
            <a:round/>
            <a:headEnd/>
            <a:tailEnd/>
          </a:ln>
        </p:spPr>
        <p:txBody>
          <a:bodyPr wrap="none" anchor="ct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3097" name="Rectangle 25"/>
          <p:cNvSpPr>
            <a:spLocks noGrp="1" noChangeArrowheads="1"/>
          </p:cNvSpPr>
          <p:nvPr>
            <p:ph type="subTitle" sz="quarter" idx="1"/>
          </p:nvPr>
        </p:nvSpPr>
        <p:spPr>
          <a:xfrm>
            <a:off x="628650" y="3171825"/>
            <a:ext cx="4970463" cy="2044700"/>
          </a:xfrm>
        </p:spPr>
        <p:txBody>
          <a:bodyPr/>
          <a:lstStyle>
            <a:lvl1pPr marL="0" indent="0">
              <a:lnSpc>
                <a:spcPct val="85000"/>
              </a:lnSpc>
              <a:buFont typeface="Wingdings" pitchFamily="2" charset="2"/>
              <a:buNone/>
              <a:defRPr/>
            </a:lvl1pPr>
          </a:lstStyle>
          <a:p>
            <a:r>
              <a:rPr lang="en-US"/>
              <a:t>Click to edit Master subtitle style</a:t>
            </a:r>
          </a:p>
        </p:txBody>
      </p:sp>
      <p:sp>
        <p:nvSpPr>
          <p:cNvPr id="3098" name="Rectangle 26"/>
          <p:cNvSpPr>
            <a:spLocks noGrp="1" noChangeArrowheads="1"/>
          </p:cNvSpPr>
          <p:nvPr>
            <p:ph type="ctrTitle" sz="quarter"/>
          </p:nvPr>
        </p:nvSpPr>
        <p:spPr>
          <a:xfrm>
            <a:off x="419100" y="1524000"/>
            <a:ext cx="8477250" cy="1371600"/>
          </a:xfrm>
        </p:spPr>
        <p:txBody>
          <a:bodyPr/>
          <a:lstStyle>
            <a:lvl1pPr>
              <a:defRPr>
                <a:solidFill>
                  <a:schemeClr val="tx2"/>
                </a:solidFill>
              </a:defRPr>
            </a:lvl1pPr>
          </a:lstStyle>
          <a:p>
            <a:r>
              <a:rPr lang="en-US"/>
              <a:t>Click to edit Master title style</a:t>
            </a:r>
          </a:p>
        </p:txBody>
      </p:sp>
      <p:sp>
        <p:nvSpPr>
          <p:cNvPr id="25" name="Rectangle 27"/>
          <p:cNvSpPr>
            <a:spLocks noGrp="1" noChangeArrowheads="1"/>
          </p:cNvSpPr>
          <p:nvPr>
            <p:ph type="dt" sz="quarter" idx="10"/>
          </p:nvPr>
        </p:nvSpPr>
        <p:spPr bwMode="auto">
          <a:xfrm>
            <a:off x="685800" y="5257800"/>
            <a:ext cx="3908425" cy="342900"/>
          </a:xfrm>
          <a:prstGeom prst="rect">
            <a:avLst/>
          </a:prstGeom>
          <a:ln>
            <a:miter lim="800000"/>
            <a:headEnd/>
            <a:tailEnd/>
          </a:ln>
        </p:spPr>
        <p:txBody>
          <a:bodyPr vert="horz" wrap="none" lIns="92075" tIns="46038" rIns="92075" bIns="46038" numCol="1" anchor="b" anchorCtr="0" compatLnSpc="1">
            <a:prstTxWarp prst="textNoShape">
              <a:avLst/>
            </a:prstTxWarp>
          </a:bodyPr>
          <a:lstStyle>
            <a:lvl1pPr algn="r">
              <a:lnSpc>
                <a:spcPct val="100000"/>
              </a:lnSpc>
              <a:spcBef>
                <a:spcPct val="0"/>
              </a:spcBef>
              <a:buClrTx/>
              <a:buSzTx/>
              <a:buFontTx/>
              <a:buNone/>
              <a:defRPr kumimoji="1" sz="1200">
                <a:solidFill>
                  <a:schemeClr val="tx1"/>
                </a:solidFill>
                <a:latin typeface="Arial" charset="0"/>
              </a:defRPr>
            </a:lvl1pPr>
          </a:lstStyle>
          <a:p>
            <a:pPr eaLnBrk="0" fontAlgn="base" hangingPunct="0">
              <a:spcAft>
                <a:spcPct val="0"/>
              </a:spcAft>
              <a:defRPr/>
            </a:pPr>
            <a:endParaRPr lang="en-US">
              <a:solidFill>
                <a:srgbClr val="FFFFFF"/>
              </a:solidFill>
            </a:endParaRPr>
          </a:p>
        </p:txBody>
      </p:sp>
      <p:sp>
        <p:nvSpPr>
          <p:cNvPr id="26" name="Rectangle 31"/>
          <p:cNvSpPr>
            <a:spLocks noGrp="1" noChangeArrowheads="1"/>
          </p:cNvSpPr>
          <p:nvPr>
            <p:ph type="ftr" sz="quarter" idx="11"/>
          </p:nvPr>
        </p:nvSpPr>
        <p:spPr>
          <a:xfrm>
            <a:off x="685800" y="5638800"/>
            <a:ext cx="3908425" cy="304800"/>
          </a:xfrm>
        </p:spPr>
        <p:txBody>
          <a:bodyPr/>
          <a:lstStyle>
            <a:lvl1pPr algn="r">
              <a:defRPr sz="1200"/>
            </a:lvl1pPr>
          </a:lstStyle>
          <a:p>
            <a:pPr>
              <a:defRPr/>
            </a:pPr>
            <a:r>
              <a:rPr lang="en-US" smtClean="0">
                <a:solidFill>
                  <a:srgbClr val="FFFFFF"/>
                </a:solidFill>
              </a:rPr>
              <a:t>BI 30.11.2011</a:t>
            </a:r>
            <a:endParaRPr lang="en-US">
              <a:solidFill>
                <a:srgbClr val="FFFFFF"/>
              </a:solidFill>
            </a:endParaRPr>
          </a:p>
        </p:txBody>
      </p:sp>
      <p:sp>
        <p:nvSpPr>
          <p:cNvPr id="27" name="Rectangle 2"/>
          <p:cNvSpPr>
            <a:spLocks noGrp="1" noChangeArrowheads="1"/>
          </p:cNvSpPr>
          <p:nvPr>
            <p:ph type="sldNum" sz="quarter" idx="12"/>
          </p:nvPr>
        </p:nvSpPr>
        <p:spPr>
          <a:xfrm>
            <a:off x="7235825" y="6356350"/>
            <a:ext cx="1908175" cy="501650"/>
          </a:xfrm>
        </p:spPr>
        <p:txBody>
          <a:bodyPr wrap="none" lIns="46038" tIns="46038" rIns="46038" bIns="46038"/>
          <a:lstStyle>
            <a:lvl2pPr lvl="1" algn="r">
              <a:lnSpc>
                <a:spcPct val="110000"/>
              </a:lnSpc>
              <a:spcBef>
                <a:spcPct val="0"/>
              </a:spcBef>
              <a:buClrTx/>
              <a:buSzTx/>
              <a:buFontTx/>
              <a:buNone/>
              <a:defRPr kumimoji="1" sz="1400">
                <a:solidFill>
                  <a:schemeClr val="tx1"/>
                </a:solidFill>
                <a:latin typeface="Arial" charset="0"/>
              </a:defRPr>
            </a:lvl2pPr>
          </a:lstStyle>
          <a:p>
            <a:pPr lvl="1">
              <a:defRPr/>
            </a:pPr>
            <a:fld id="{DD71E562-AE5C-4C16-A442-7DC739071CF2}" type="slidenum">
              <a:rPr lang="en-US">
                <a:solidFill>
                  <a:srgbClr val="FFFFFF"/>
                </a:solidFill>
              </a:rPr>
              <a:pPr lvl="1">
                <a:defRPr/>
              </a:pPr>
              <a:t>‹#›</a:t>
            </a:fld>
            <a:endParaRPr lang="en-US">
              <a:solidFill>
                <a:srgbClr val="FFFFFF"/>
              </a:solidFill>
            </a:endParaRPr>
          </a:p>
        </p:txBody>
      </p:sp>
    </p:spTree>
    <p:extLst>
      <p:ext uri="{BB962C8B-B14F-4D97-AF65-F5344CB8AC3E}">
        <p14:creationId xmlns:p14="http://schemas.microsoft.com/office/powerpoint/2010/main" val="95868663"/>
      </p:ext>
    </p:extLst>
  </p:cSld>
  <p:clrMapOvr>
    <a:masterClrMapping/>
  </p:clrMapOvr>
  <p:transition spd="med">
    <p:wipe dir="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6"/>
          <p:cNvSpPr>
            <a:spLocks noGrp="1" noChangeArrowheads="1"/>
          </p:cNvSpPr>
          <p:nvPr>
            <p:ph type="ftr" sz="quarter" idx="10"/>
          </p:nvPr>
        </p:nvSpPr>
        <p:spPr>
          <a:ln/>
        </p:spPr>
        <p:txBody>
          <a:bodyPr/>
          <a:lstStyle>
            <a:lvl1pPr>
              <a:defRPr/>
            </a:lvl1pPr>
          </a:lstStyle>
          <a:p>
            <a:pPr>
              <a:defRPr/>
            </a:pPr>
            <a:r>
              <a:rPr lang="en-US" smtClean="0">
                <a:solidFill>
                  <a:srgbClr val="FFFFFF"/>
                </a:solidFill>
              </a:rPr>
              <a:t>BI 30.11.2011</a:t>
            </a:r>
            <a:endParaRPr lang="en-US">
              <a:solidFill>
                <a:srgbClr val="FFFFFF"/>
              </a:solidFill>
            </a:endParaRPr>
          </a:p>
        </p:txBody>
      </p:sp>
      <p:sp>
        <p:nvSpPr>
          <p:cNvPr id="5" name="Rectangle 52"/>
          <p:cNvSpPr>
            <a:spLocks noGrp="1" noChangeArrowheads="1"/>
          </p:cNvSpPr>
          <p:nvPr>
            <p:ph type="sldNum" sz="quarter" idx="11"/>
          </p:nvPr>
        </p:nvSpPr>
        <p:spPr>
          <a:ln/>
        </p:spPr>
        <p:txBody>
          <a:bodyPr/>
          <a:lstStyle>
            <a:lvl1pPr>
              <a:defRPr/>
            </a:lvl1pPr>
          </a:lstStyle>
          <a:p>
            <a:pPr>
              <a:defRPr/>
            </a:pPr>
            <a:fld id="{6A73F488-F7A9-44B8-927B-13AF1860D1B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39043017"/>
      </p:ext>
    </p:extLst>
  </p:cSld>
  <p:clrMapOvr>
    <a:masterClrMapping/>
  </p:clrMapOvr>
  <p:transition spd="med">
    <p:wipe dir="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6"/>
          <p:cNvSpPr>
            <a:spLocks noGrp="1" noChangeArrowheads="1"/>
          </p:cNvSpPr>
          <p:nvPr>
            <p:ph type="ftr" sz="quarter" idx="10"/>
          </p:nvPr>
        </p:nvSpPr>
        <p:spPr>
          <a:ln/>
        </p:spPr>
        <p:txBody>
          <a:bodyPr/>
          <a:lstStyle>
            <a:lvl1pPr>
              <a:defRPr/>
            </a:lvl1pPr>
          </a:lstStyle>
          <a:p>
            <a:pPr>
              <a:defRPr/>
            </a:pPr>
            <a:r>
              <a:rPr lang="en-US" smtClean="0">
                <a:solidFill>
                  <a:srgbClr val="FFFFFF"/>
                </a:solidFill>
              </a:rPr>
              <a:t>BI 30.11.2011</a:t>
            </a:r>
            <a:endParaRPr lang="en-US">
              <a:solidFill>
                <a:srgbClr val="FFFFFF"/>
              </a:solidFill>
            </a:endParaRPr>
          </a:p>
        </p:txBody>
      </p:sp>
      <p:sp>
        <p:nvSpPr>
          <p:cNvPr id="5" name="Rectangle 52"/>
          <p:cNvSpPr>
            <a:spLocks noGrp="1" noChangeArrowheads="1"/>
          </p:cNvSpPr>
          <p:nvPr>
            <p:ph type="sldNum" sz="quarter" idx="11"/>
          </p:nvPr>
        </p:nvSpPr>
        <p:spPr>
          <a:ln/>
        </p:spPr>
        <p:txBody>
          <a:bodyPr/>
          <a:lstStyle>
            <a:lvl1pPr>
              <a:defRPr/>
            </a:lvl1pPr>
          </a:lstStyle>
          <a:p>
            <a:pPr>
              <a:defRPr/>
            </a:pPr>
            <a:fld id="{6AE33FCC-C0C9-4861-B627-0C1180D5E1B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68402832"/>
      </p:ext>
    </p:extLst>
  </p:cSld>
  <p:clrMapOvr>
    <a:masterClrMapping/>
  </p:clrMapOvr>
  <p:transition spd="med">
    <p:wipe dir="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9925" y="2574925"/>
            <a:ext cx="2397125" cy="3416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219450" y="2574925"/>
            <a:ext cx="2398713" cy="3416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6"/>
          <p:cNvSpPr>
            <a:spLocks noGrp="1" noChangeArrowheads="1"/>
          </p:cNvSpPr>
          <p:nvPr>
            <p:ph type="ftr" sz="quarter" idx="10"/>
          </p:nvPr>
        </p:nvSpPr>
        <p:spPr>
          <a:ln/>
        </p:spPr>
        <p:txBody>
          <a:bodyPr/>
          <a:lstStyle>
            <a:lvl1pPr>
              <a:defRPr/>
            </a:lvl1pPr>
          </a:lstStyle>
          <a:p>
            <a:pPr>
              <a:defRPr/>
            </a:pPr>
            <a:r>
              <a:rPr lang="en-US" smtClean="0">
                <a:solidFill>
                  <a:srgbClr val="FFFFFF"/>
                </a:solidFill>
              </a:rPr>
              <a:t>BI 30.11.2011</a:t>
            </a:r>
            <a:endParaRPr lang="en-US">
              <a:solidFill>
                <a:srgbClr val="FFFFFF"/>
              </a:solidFill>
            </a:endParaRPr>
          </a:p>
        </p:txBody>
      </p:sp>
      <p:sp>
        <p:nvSpPr>
          <p:cNvPr id="6" name="Rectangle 52"/>
          <p:cNvSpPr>
            <a:spLocks noGrp="1" noChangeArrowheads="1"/>
          </p:cNvSpPr>
          <p:nvPr>
            <p:ph type="sldNum" sz="quarter" idx="11"/>
          </p:nvPr>
        </p:nvSpPr>
        <p:spPr>
          <a:ln/>
        </p:spPr>
        <p:txBody>
          <a:bodyPr/>
          <a:lstStyle>
            <a:lvl1pPr>
              <a:defRPr/>
            </a:lvl1pPr>
          </a:lstStyle>
          <a:p>
            <a:pPr>
              <a:defRPr/>
            </a:pPr>
            <a:fld id="{17CFFA80-3004-45B4-B200-5B9900373F4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67750725"/>
      </p:ext>
    </p:extLst>
  </p:cSld>
  <p:clrMapOvr>
    <a:masterClrMapping/>
  </p:clrMapOvr>
  <p:transition spd="med">
    <p:wipe dir="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6"/>
          <p:cNvSpPr>
            <a:spLocks noGrp="1" noChangeArrowheads="1"/>
          </p:cNvSpPr>
          <p:nvPr>
            <p:ph type="ftr" sz="quarter" idx="10"/>
          </p:nvPr>
        </p:nvSpPr>
        <p:spPr>
          <a:ln/>
        </p:spPr>
        <p:txBody>
          <a:bodyPr/>
          <a:lstStyle>
            <a:lvl1pPr>
              <a:defRPr/>
            </a:lvl1pPr>
          </a:lstStyle>
          <a:p>
            <a:pPr>
              <a:defRPr/>
            </a:pPr>
            <a:r>
              <a:rPr lang="en-US" smtClean="0">
                <a:solidFill>
                  <a:srgbClr val="FFFFFF"/>
                </a:solidFill>
              </a:rPr>
              <a:t>BI 30.11.2011</a:t>
            </a:r>
            <a:endParaRPr lang="en-US">
              <a:solidFill>
                <a:srgbClr val="FFFFFF"/>
              </a:solidFill>
            </a:endParaRPr>
          </a:p>
        </p:txBody>
      </p:sp>
      <p:sp>
        <p:nvSpPr>
          <p:cNvPr id="8" name="Rectangle 52"/>
          <p:cNvSpPr>
            <a:spLocks noGrp="1" noChangeArrowheads="1"/>
          </p:cNvSpPr>
          <p:nvPr>
            <p:ph type="sldNum" sz="quarter" idx="11"/>
          </p:nvPr>
        </p:nvSpPr>
        <p:spPr>
          <a:ln/>
        </p:spPr>
        <p:txBody>
          <a:bodyPr/>
          <a:lstStyle>
            <a:lvl1pPr>
              <a:defRPr/>
            </a:lvl1pPr>
          </a:lstStyle>
          <a:p>
            <a:pPr>
              <a:defRPr/>
            </a:pPr>
            <a:fld id="{96CBD66A-BA30-4C84-86C0-D2512C9B7AB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68806631"/>
      </p:ext>
    </p:extLst>
  </p:cSld>
  <p:clrMapOvr>
    <a:masterClrMapping/>
  </p:clrMapOvr>
  <p:transition spd="med">
    <p:wipe dir="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6"/>
          <p:cNvSpPr>
            <a:spLocks noGrp="1" noChangeArrowheads="1"/>
          </p:cNvSpPr>
          <p:nvPr>
            <p:ph type="ftr" sz="quarter" idx="10"/>
          </p:nvPr>
        </p:nvSpPr>
        <p:spPr>
          <a:ln/>
        </p:spPr>
        <p:txBody>
          <a:bodyPr/>
          <a:lstStyle>
            <a:lvl1pPr>
              <a:defRPr/>
            </a:lvl1pPr>
          </a:lstStyle>
          <a:p>
            <a:pPr>
              <a:defRPr/>
            </a:pPr>
            <a:r>
              <a:rPr lang="en-US" smtClean="0">
                <a:solidFill>
                  <a:srgbClr val="FFFFFF"/>
                </a:solidFill>
              </a:rPr>
              <a:t>BI 30.11.2011</a:t>
            </a:r>
            <a:endParaRPr lang="en-US">
              <a:solidFill>
                <a:srgbClr val="FFFFFF"/>
              </a:solidFill>
            </a:endParaRPr>
          </a:p>
        </p:txBody>
      </p:sp>
      <p:sp>
        <p:nvSpPr>
          <p:cNvPr id="4" name="Rectangle 52"/>
          <p:cNvSpPr>
            <a:spLocks noGrp="1" noChangeArrowheads="1"/>
          </p:cNvSpPr>
          <p:nvPr>
            <p:ph type="sldNum" sz="quarter" idx="11"/>
          </p:nvPr>
        </p:nvSpPr>
        <p:spPr>
          <a:ln/>
        </p:spPr>
        <p:txBody>
          <a:bodyPr/>
          <a:lstStyle>
            <a:lvl1pPr>
              <a:defRPr/>
            </a:lvl1pPr>
          </a:lstStyle>
          <a:p>
            <a:pPr>
              <a:defRPr/>
            </a:pPr>
            <a:fld id="{E47F5EA2-13F4-4050-A4BC-CCB5F169B49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47461564"/>
      </p:ext>
    </p:extLst>
  </p:cSld>
  <p:clrMapOvr>
    <a:masterClrMapping/>
  </p:clrMapOvr>
  <p:transition spd="med">
    <p:wipe dir="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6"/>
          <p:cNvSpPr>
            <a:spLocks noGrp="1" noChangeArrowheads="1"/>
          </p:cNvSpPr>
          <p:nvPr>
            <p:ph type="ftr" sz="quarter" idx="10"/>
          </p:nvPr>
        </p:nvSpPr>
        <p:spPr>
          <a:ln/>
        </p:spPr>
        <p:txBody>
          <a:bodyPr/>
          <a:lstStyle>
            <a:lvl1pPr>
              <a:defRPr/>
            </a:lvl1pPr>
          </a:lstStyle>
          <a:p>
            <a:pPr>
              <a:defRPr/>
            </a:pPr>
            <a:r>
              <a:rPr lang="en-US" smtClean="0">
                <a:solidFill>
                  <a:srgbClr val="FFFFFF"/>
                </a:solidFill>
              </a:rPr>
              <a:t>BI 30.11.2011</a:t>
            </a:r>
            <a:endParaRPr lang="en-US">
              <a:solidFill>
                <a:srgbClr val="FFFFFF"/>
              </a:solidFill>
            </a:endParaRPr>
          </a:p>
        </p:txBody>
      </p:sp>
      <p:sp>
        <p:nvSpPr>
          <p:cNvPr id="3" name="Rectangle 52"/>
          <p:cNvSpPr>
            <a:spLocks noGrp="1" noChangeArrowheads="1"/>
          </p:cNvSpPr>
          <p:nvPr>
            <p:ph type="sldNum" sz="quarter" idx="11"/>
          </p:nvPr>
        </p:nvSpPr>
        <p:spPr>
          <a:ln/>
        </p:spPr>
        <p:txBody>
          <a:bodyPr/>
          <a:lstStyle>
            <a:lvl1pPr>
              <a:defRPr/>
            </a:lvl1pPr>
          </a:lstStyle>
          <a:p>
            <a:pPr>
              <a:defRPr/>
            </a:pPr>
            <a:fld id="{7426BE6B-F9FF-48B5-BEF5-8E7E29BE988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85310896"/>
      </p:ext>
    </p:extLst>
  </p:cSld>
  <p:clrMapOvr>
    <a:masterClrMapping/>
  </p:clrMapOvr>
  <p:transition spd="med">
    <p:wipe dir="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6"/>
          <p:cNvSpPr>
            <a:spLocks noGrp="1" noChangeArrowheads="1"/>
          </p:cNvSpPr>
          <p:nvPr>
            <p:ph type="ftr" sz="quarter" idx="10"/>
          </p:nvPr>
        </p:nvSpPr>
        <p:spPr>
          <a:ln/>
        </p:spPr>
        <p:txBody>
          <a:bodyPr/>
          <a:lstStyle>
            <a:lvl1pPr>
              <a:defRPr/>
            </a:lvl1pPr>
          </a:lstStyle>
          <a:p>
            <a:pPr>
              <a:defRPr/>
            </a:pPr>
            <a:r>
              <a:rPr lang="en-US" smtClean="0">
                <a:solidFill>
                  <a:srgbClr val="FFFFFF"/>
                </a:solidFill>
              </a:rPr>
              <a:t>BI 30.11.2011</a:t>
            </a:r>
            <a:endParaRPr lang="en-US">
              <a:solidFill>
                <a:srgbClr val="FFFFFF"/>
              </a:solidFill>
            </a:endParaRPr>
          </a:p>
        </p:txBody>
      </p:sp>
      <p:sp>
        <p:nvSpPr>
          <p:cNvPr id="6" name="Rectangle 52"/>
          <p:cNvSpPr>
            <a:spLocks noGrp="1" noChangeArrowheads="1"/>
          </p:cNvSpPr>
          <p:nvPr>
            <p:ph type="sldNum" sz="quarter" idx="11"/>
          </p:nvPr>
        </p:nvSpPr>
        <p:spPr>
          <a:ln/>
        </p:spPr>
        <p:txBody>
          <a:bodyPr/>
          <a:lstStyle>
            <a:lvl1pPr>
              <a:defRPr/>
            </a:lvl1pPr>
          </a:lstStyle>
          <a:p>
            <a:pPr>
              <a:defRPr/>
            </a:pPr>
            <a:fld id="{52305476-3085-4C29-AFE6-68C25152B4E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53138709"/>
      </p:ext>
    </p:extLst>
  </p:cSld>
  <p:clrMapOvr>
    <a:masterClrMapping/>
  </p:clrMapOvr>
  <p:transition spd="med">
    <p:wipe dir="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6"/>
          <p:cNvSpPr>
            <a:spLocks noGrp="1" noChangeArrowheads="1"/>
          </p:cNvSpPr>
          <p:nvPr>
            <p:ph type="ftr" sz="quarter" idx="10"/>
          </p:nvPr>
        </p:nvSpPr>
        <p:spPr>
          <a:ln/>
        </p:spPr>
        <p:txBody>
          <a:bodyPr/>
          <a:lstStyle>
            <a:lvl1pPr>
              <a:defRPr/>
            </a:lvl1pPr>
          </a:lstStyle>
          <a:p>
            <a:pPr>
              <a:defRPr/>
            </a:pPr>
            <a:r>
              <a:rPr lang="en-US" smtClean="0">
                <a:solidFill>
                  <a:srgbClr val="FFFFFF"/>
                </a:solidFill>
              </a:rPr>
              <a:t>BI 30.11.2011</a:t>
            </a:r>
            <a:endParaRPr lang="en-US">
              <a:solidFill>
                <a:srgbClr val="FFFFFF"/>
              </a:solidFill>
            </a:endParaRPr>
          </a:p>
        </p:txBody>
      </p:sp>
      <p:sp>
        <p:nvSpPr>
          <p:cNvPr id="6" name="Rectangle 52"/>
          <p:cNvSpPr>
            <a:spLocks noGrp="1" noChangeArrowheads="1"/>
          </p:cNvSpPr>
          <p:nvPr>
            <p:ph type="sldNum" sz="quarter" idx="11"/>
          </p:nvPr>
        </p:nvSpPr>
        <p:spPr>
          <a:ln/>
        </p:spPr>
        <p:txBody>
          <a:bodyPr/>
          <a:lstStyle>
            <a:lvl1pPr>
              <a:defRPr/>
            </a:lvl1pPr>
          </a:lstStyle>
          <a:p>
            <a:pPr>
              <a:defRPr/>
            </a:pPr>
            <a:fld id="{A4BC5A16-B504-417F-BC05-8F859475773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34431157"/>
      </p:ext>
    </p:extLst>
  </p:cSld>
  <p:clrMapOvr>
    <a:masterClrMapping/>
  </p:clrMapOvr>
  <p:transition spd="med">
    <p:wipe dir="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6"/>
          <p:cNvSpPr>
            <a:spLocks noGrp="1" noChangeArrowheads="1"/>
          </p:cNvSpPr>
          <p:nvPr>
            <p:ph type="ftr" sz="quarter" idx="10"/>
          </p:nvPr>
        </p:nvSpPr>
        <p:spPr>
          <a:ln/>
        </p:spPr>
        <p:txBody>
          <a:bodyPr/>
          <a:lstStyle>
            <a:lvl1pPr>
              <a:defRPr/>
            </a:lvl1pPr>
          </a:lstStyle>
          <a:p>
            <a:pPr>
              <a:defRPr/>
            </a:pPr>
            <a:r>
              <a:rPr lang="en-US" smtClean="0">
                <a:solidFill>
                  <a:srgbClr val="FFFFFF"/>
                </a:solidFill>
              </a:rPr>
              <a:t>BI 30.11.2011</a:t>
            </a:r>
            <a:endParaRPr lang="en-US">
              <a:solidFill>
                <a:srgbClr val="FFFFFF"/>
              </a:solidFill>
            </a:endParaRPr>
          </a:p>
        </p:txBody>
      </p:sp>
      <p:sp>
        <p:nvSpPr>
          <p:cNvPr id="5" name="Rectangle 52"/>
          <p:cNvSpPr>
            <a:spLocks noGrp="1" noChangeArrowheads="1"/>
          </p:cNvSpPr>
          <p:nvPr>
            <p:ph type="sldNum" sz="quarter" idx="11"/>
          </p:nvPr>
        </p:nvSpPr>
        <p:spPr>
          <a:ln/>
        </p:spPr>
        <p:txBody>
          <a:bodyPr/>
          <a:lstStyle>
            <a:lvl1pPr>
              <a:defRPr/>
            </a:lvl1pPr>
          </a:lstStyle>
          <a:p>
            <a:pPr>
              <a:defRPr/>
            </a:pPr>
            <a:fld id="{8B451387-BB93-405D-9861-D169DB529AA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46551630"/>
      </p:ext>
    </p:extLst>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30.11.2011</a:t>
            </a: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1095F59-07E2-444B-BBF0-19AB18EED38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87220211"/>
      </p:ext>
    </p:extLst>
  </p:cSld>
  <p:clrMapOvr>
    <a:masterClrMapping/>
  </p:clrMapOvr>
  <p:transition spd="med">
    <p:wipe dir="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1081088"/>
            <a:ext cx="2105025" cy="49101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0525" y="1081088"/>
            <a:ext cx="6164263" cy="4910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6"/>
          <p:cNvSpPr>
            <a:spLocks noGrp="1" noChangeArrowheads="1"/>
          </p:cNvSpPr>
          <p:nvPr>
            <p:ph type="ftr" sz="quarter" idx="10"/>
          </p:nvPr>
        </p:nvSpPr>
        <p:spPr>
          <a:ln/>
        </p:spPr>
        <p:txBody>
          <a:bodyPr/>
          <a:lstStyle>
            <a:lvl1pPr>
              <a:defRPr/>
            </a:lvl1pPr>
          </a:lstStyle>
          <a:p>
            <a:pPr>
              <a:defRPr/>
            </a:pPr>
            <a:r>
              <a:rPr lang="en-US" smtClean="0">
                <a:solidFill>
                  <a:srgbClr val="FFFFFF"/>
                </a:solidFill>
              </a:rPr>
              <a:t>BI 30.11.2011</a:t>
            </a:r>
            <a:endParaRPr lang="en-US">
              <a:solidFill>
                <a:srgbClr val="FFFFFF"/>
              </a:solidFill>
            </a:endParaRPr>
          </a:p>
        </p:txBody>
      </p:sp>
      <p:sp>
        <p:nvSpPr>
          <p:cNvPr id="5" name="Rectangle 52"/>
          <p:cNvSpPr>
            <a:spLocks noGrp="1" noChangeArrowheads="1"/>
          </p:cNvSpPr>
          <p:nvPr>
            <p:ph type="sldNum" sz="quarter" idx="11"/>
          </p:nvPr>
        </p:nvSpPr>
        <p:spPr>
          <a:ln/>
        </p:spPr>
        <p:txBody>
          <a:bodyPr/>
          <a:lstStyle>
            <a:lvl1pPr>
              <a:defRPr/>
            </a:lvl1pPr>
          </a:lstStyle>
          <a:p>
            <a:pPr>
              <a:defRPr/>
            </a:pPr>
            <a:fld id="{8521D957-D339-432F-9AB4-F49BF8168F3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02654192"/>
      </p:ext>
    </p:extLst>
  </p:cSld>
  <p:clrMapOvr>
    <a:masterClrMapping/>
  </p:clrMapOvr>
  <p:transition spd="med">
    <p:wipe dir="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90525" y="1081088"/>
            <a:ext cx="8421688" cy="12414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69925" y="2574925"/>
            <a:ext cx="2397125"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3219450" y="2574925"/>
            <a:ext cx="2398713" cy="3416300"/>
          </a:xfrm>
        </p:spPr>
        <p:txBody>
          <a:bodyPr/>
          <a:lstStyle/>
          <a:p>
            <a:pPr lvl="0"/>
            <a:endParaRPr lang="en-US" noProof="0" smtClean="0"/>
          </a:p>
        </p:txBody>
      </p:sp>
      <p:sp>
        <p:nvSpPr>
          <p:cNvPr id="5" name="Rectangle 36"/>
          <p:cNvSpPr>
            <a:spLocks noGrp="1" noChangeArrowheads="1"/>
          </p:cNvSpPr>
          <p:nvPr>
            <p:ph type="ftr" sz="quarter" idx="10"/>
          </p:nvPr>
        </p:nvSpPr>
        <p:spPr>
          <a:ln/>
        </p:spPr>
        <p:txBody>
          <a:bodyPr/>
          <a:lstStyle>
            <a:lvl1pPr>
              <a:defRPr/>
            </a:lvl1pPr>
          </a:lstStyle>
          <a:p>
            <a:pPr>
              <a:defRPr/>
            </a:pPr>
            <a:r>
              <a:rPr lang="en-US" smtClean="0">
                <a:solidFill>
                  <a:srgbClr val="FFFFFF"/>
                </a:solidFill>
              </a:rPr>
              <a:t>BI 30.11.2011</a:t>
            </a:r>
            <a:endParaRPr lang="en-US">
              <a:solidFill>
                <a:srgbClr val="FFFFFF"/>
              </a:solidFill>
            </a:endParaRPr>
          </a:p>
        </p:txBody>
      </p:sp>
      <p:sp>
        <p:nvSpPr>
          <p:cNvPr id="6" name="Rectangle 52"/>
          <p:cNvSpPr>
            <a:spLocks noGrp="1" noChangeArrowheads="1"/>
          </p:cNvSpPr>
          <p:nvPr>
            <p:ph type="sldNum" sz="quarter" idx="11"/>
          </p:nvPr>
        </p:nvSpPr>
        <p:spPr>
          <a:ln/>
        </p:spPr>
        <p:txBody>
          <a:bodyPr/>
          <a:lstStyle>
            <a:lvl1pPr>
              <a:defRPr/>
            </a:lvl1pPr>
          </a:lstStyle>
          <a:p>
            <a:pPr>
              <a:defRPr/>
            </a:pPr>
            <a:fld id="{B170D932-E6D1-40FC-9FF9-9EF24B0D475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54928266"/>
      </p:ext>
    </p:extLst>
  </p:cSld>
  <p:clrMapOvr>
    <a:masterClrMapping/>
  </p:clrMapOvr>
  <p:transition spd="med">
    <p:wipe dir="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90525" y="1081088"/>
            <a:ext cx="8421688" cy="12414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69925" y="2574925"/>
            <a:ext cx="4948238" cy="163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69925" y="4359275"/>
            <a:ext cx="4948238" cy="163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6"/>
          <p:cNvSpPr>
            <a:spLocks noGrp="1" noChangeArrowheads="1"/>
          </p:cNvSpPr>
          <p:nvPr>
            <p:ph type="ftr" sz="quarter" idx="10"/>
          </p:nvPr>
        </p:nvSpPr>
        <p:spPr>
          <a:ln/>
        </p:spPr>
        <p:txBody>
          <a:bodyPr/>
          <a:lstStyle>
            <a:lvl1pPr>
              <a:defRPr/>
            </a:lvl1pPr>
          </a:lstStyle>
          <a:p>
            <a:pPr>
              <a:defRPr/>
            </a:pPr>
            <a:r>
              <a:rPr lang="en-US" smtClean="0">
                <a:solidFill>
                  <a:srgbClr val="FFFFFF"/>
                </a:solidFill>
              </a:rPr>
              <a:t>BI 30.11.2011</a:t>
            </a:r>
            <a:endParaRPr lang="en-US">
              <a:solidFill>
                <a:srgbClr val="FFFFFF"/>
              </a:solidFill>
            </a:endParaRPr>
          </a:p>
        </p:txBody>
      </p:sp>
      <p:sp>
        <p:nvSpPr>
          <p:cNvPr id="6" name="Rectangle 52"/>
          <p:cNvSpPr>
            <a:spLocks noGrp="1" noChangeArrowheads="1"/>
          </p:cNvSpPr>
          <p:nvPr>
            <p:ph type="sldNum" sz="quarter" idx="11"/>
          </p:nvPr>
        </p:nvSpPr>
        <p:spPr>
          <a:ln/>
        </p:spPr>
        <p:txBody>
          <a:bodyPr/>
          <a:lstStyle>
            <a:lvl1pPr>
              <a:defRPr/>
            </a:lvl1pPr>
          </a:lstStyle>
          <a:p>
            <a:pPr>
              <a:defRPr/>
            </a:pPr>
            <a:fld id="{63A7827C-41BA-4EEB-841E-C86C2969204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42824036"/>
      </p:ext>
    </p:extLst>
  </p:cSld>
  <p:clrMapOvr>
    <a:masterClrMapping/>
  </p:clrMapOvr>
  <p:transition spd="med">
    <p:wipe dir="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90525" y="1081088"/>
            <a:ext cx="8421688" cy="1241425"/>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69925" y="2574925"/>
            <a:ext cx="2397125" cy="3416300"/>
          </a:xfrm>
        </p:spPr>
        <p:txBody>
          <a:bodyPr/>
          <a:lstStyle/>
          <a:p>
            <a:pPr lvl="0"/>
            <a:endParaRPr lang="en-US" noProof="0" smtClean="0"/>
          </a:p>
        </p:txBody>
      </p:sp>
      <p:sp>
        <p:nvSpPr>
          <p:cNvPr id="4" name="Text Placeholder 3"/>
          <p:cNvSpPr>
            <a:spLocks noGrp="1"/>
          </p:cNvSpPr>
          <p:nvPr>
            <p:ph type="body" sz="half" idx="2"/>
          </p:nvPr>
        </p:nvSpPr>
        <p:spPr>
          <a:xfrm>
            <a:off x="3219450" y="2574925"/>
            <a:ext cx="2398713"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6"/>
          <p:cNvSpPr>
            <a:spLocks noGrp="1" noChangeArrowheads="1"/>
          </p:cNvSpPr>
          <p:nvPr>
            <p:ph type="ftr" sz="quarter" idx="10"/>
          </p:nvPr>
        </p:nvSpPr>
        <p:spPr>
          <a:ln/>
        </p:spPr>
        <p:txBody>
          <a:bodyPr/>
          <a:lstStyle>
            <a:lvl1pPr>
              <a:defRPr/>
            </a:lvl1pPr>
          </a:lstStyle>
          <a:p>
            <a:pPr>
              <a:defRPr/>
            </a:pPr>
            <a:r>
              <a:rPr lang="en-US" smtClean="0">
                <a:solidFill>
                  <a:srgbClr val="FFFFFF"/>
                </a:solidFill>
              </a:rPr>
              <a:t>BI 30.11.2011</a:t>
            </a:r>
            <a:endParaRPr lang="en-US">
              <a:solidFill>
                <a:srgbClr val="FFFFFF"/>
              </a:solidFill>
            </a:endParaRPr>
          </a:p>
        </p:txBody>
      </p:sp>
      <p:sp>
        <p:nvSpPr>
          <p:cNvPr id="6" name="Rectangle 52"/>
          <p:cNvSpPr>
            <a:spLocks noGrp="1" noChangeArrowheads="1"/>
          </p:cNvSpPr>
          <p:nvPr>
            <p:ph type="sldNum" sz="quarter" idx="11"/>
          </p:nvPr>
        </p:nvSpPr>
        <p:spPr>
          <a:ln/>
        </p:spPr>
        <p:txBody>
          <a:bodyPr/>
          <a:lstStyle>
            <a:lvl1pPr>
              <a:defRPr/>
            </a:lvl1pPr>
          </a:lstStyle>
          <a:p>
            <a:pPr>
              <a:defRPr/>
            </a:pPr>
            <a:fld id="{59FA85F8-A20D-4911-BBE2-8E995CFB566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41761781"/>
      </p:ext>
    </p:extLst>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30.11.2011</a:t>
            </a: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0E9D9C3-8A1C-4951-88B7-E3F84A1819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61676143"/>
      </p:ext>
    </p:extLst>
  </p:cSld>
  <p:clrMapOvr>
    <a:masterClrMapping/>
  </p:clrMapOvr>
  <p:transition spd="med">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30.11.2011</a:t>
            </a: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C9C0055-986B-4D05-82F3-300760E757A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34117099"/>
      </p:ext>
    </p:extLst>
  </p:cSld>
  <p:clrMapOvr>
    <a:masterClrMapping/>
  </p:clrMapOvr>
  <p:transition spd="med">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30.11.2011</a:t>
            </a: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E73FFA-7099-4F78-8301-0189CE138DD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66129072"/>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idx="1"/>
          </p:nvPr>
        </p:nvSpPr>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endParaRPr lang="sl-SI"/>
          </a:p>
        </p:txBody>
      </p:sp>
      <p:sp>
        <p:nvSpPr>
          <p:cNvPr id="5" name="Ograda noge 4"/>
          <p:cNvSpPr>
            <a:spLocks noGrp="1"/>
          </p:cNvSpPr>
          <p:nvPr>
            <p:ph type="ftr" sz="quarter" idx="11"/>
          </p:nvPr>
        </p:nvSpPr>
        <p:spPr/>
        <p:txBody>
          <a:bodyPr/>
          <a:lstStyle/>
          <a:p>
            <a:r>
              <a:rPr lang="sl-SI" smtClean="0"/>
              <a:t>BI 30.11.2011</a:t>
            </a:r>
            <a:endParaRPr lang="sl-SI"/>
          </a:p>
        </p:txBody>
      </p:sp>
      <p:sp>
        <p:nvSpPr>
          <p:cNvPr id="6" name="Ograda številke diapozitiva 5"/>
          <p:cNvSpPr>
            <a:spLocks noGrp="1"/>
          </p:cNvSpPr>
          <p:nvPr>
            <p:ph type="sldNum" sz="quarter" idx="12"/>
          </p:nvPr>
        </p:nvSpPr>
        <p:spPr/>
        <p:txBody>
          <a:bodyPr/>
          <a:lstStyle/>
          <a:p>
            <a:fld id="{D429F3E1-4728-4D57-9988-2E30C75E5021}" type="slidenum">
              <a:rPr lang="sl-SI" smtClean="0"/>
              <a:pPr/>
              <a:t>‹#›</a:t>
            </a:fld>
            <a:endParaRPr lang="sl-SI"/>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30.11.2011</a:t>
            </a: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E35E4F-D2E7-453C-A2D7-B89C344131B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81202375"/>
      </p:ext>
    </p:extLst>
  </p:cSld>
  <p:clrMapOvr>
    <a:masterClrMapping/>
  </p:clrMapOvr>
  <p:transition spd="med">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30.11.2011</a:t>
            </a: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965007B-5095-49F0-B4E2-5A45E328334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92353860"/>
      </p:ext>
    </p:extLst>
  </p:cSld>
  <p:clrMapOvr>
    <a:masterClrMapping/>
  </p:clrMapOvr>
  <p:transition spd="med">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30.11.2011</a:t>
            </a: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A6DDCDD-BF63-4CA9-8434-20024D7EEC2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7197987"/>
      </p:ext>
    </p:extLst>
  </p:cSld>
  <p:clrMapOvr>
    <a:masterClrMapping/>
  </p:clrMapOvr>
  <p:transition spd="med">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30.11.2011</a:t>
            </a: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DC08C0D-942A-492C-A627-E0C5EC812ED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54342596"/>
      </p:ext>
    </p:extLst>
  </p:cSld>
  <p:clrMapOvr>
    <a:masterClrMapping/>
  </p:clrMapOvr>
  <p:transition spd="med">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8"/>
          <p:cNvSpPr>
            <a:spLocks noChangeArrowheads="1"/>
          </p:cNvSpPr>
          <p:nvPr/>
        </p:nvSpPr>
        <p:spPr bwMode="auto">
          <a:xfrm>
            <a:off x="4572000" y="5275263"/>
            <a:ext cx="4603750" cy="685800"/>
          </a:xfrm>
          <a:prstGeom prst="rect">
            <a:avLst/>
          </a:prstGeom>
          <a:gradFill rotWithShape="0">
            <a:gsLst>
              <a:gs pos="0">
                <a:schemeClr val="bg1">
                  <a:gamma/>
                  <a:shade val="46275"/>
                  <a:invGamma/>
                </a:schemeClr>
              </a:gs>
              <a:gs pos="50000">
                <a:schemeClr val="bg1">
                  <a:alpha val="50000"/>
                </a:schemeClr>
              </a:gs>
              <a:gs pos="100000">
                <a:schemeClr val="bg1">
                  <a:gamma/>
                  <a:shade val="46275"/>
                  <a:invGamma/>
                </a:schemeClr>
              </a:gs>
            </a:gsLst>
            <a:lin ang="0" scaled="1"/>
          </a:gra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kumimoji="1" lang="en-US" sz="3200" b="1">
              <a:solidFill>
                <a:srgbClr val="0000CC"/>
              </a:solidFill>
            </a:endParaRPr>
          </a:p>
        </p:txBody>
      </p:sp>
      <p:sp>
        <p:nvSpPr>
          <p:cNvPr id="5" name="AutoShape 47"/>
          <p:cNvSpPr>
            <a:spLocks noChangeArrowheads="1"/>
          </p:cNvSpPr>
          <p:nvPr/>
        </p:nvSpPr>
        <p:spPr bwMode="auto">
          <a:xfrm>
            <a:off x="0" y="268288"/>
            <a:ext cx="8915400" cy="6589712"/>
          </a:xfrm>
          <a:prstGeom prst="rtTriangle">
            <a:avLst/>
          </a:prstGeom>
          <a:noFill/>
          <a:ln w="9525">
            <a:solidFill>
              <a:schemeClr val="bg1"/>
            </a:solidFill>
            <a:miter lim="800000"/>
            <a:headEnd/>
            <a:tailEnd/>
          </a:ln>
        </p:spPr>
        <p:txBody>
          <a:bodyPr wrap="none" anchor="ct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kumimoji="1" lang="en-US" sz="3200" b="1">
              <a:solidFill>
                <a:srgbClr val="0000CC"/>
              </a:solidFill>
            </a:endParaRPr>
          </a:p>
        </p:txBody>
      </p:sp>
      <p:sp>
        <p:nvSpPr>
          <p:cNvPr id="6" name="Rectangle 9"/>
          <p:cNvSpPr>
            <a:spLocks noChangeArrowheads="1"/>
          </p:cNvSpPr>
          <p:nvPr/>
        </p:nvSpPr>
        <p:spPr bwMode="auto">
          <a:xfrm>
            <a:off x="15875" y="1524000"/>
            <a:ext cx="9128125" cy="1320800"/>
          </a:xfrm>
          <a:prstGeom prst="rect">
            <a:avLst/>
          </a:prstGeom>
          <a:gradFill rotWithShape="0">
            <a:gsLst>
              <a:gs pos="0">
                <a:schemeClr val="bg1">
                  <a:gamma/>
                  <a:shade val="46275"/>
                  <a:invGamma/>
                </a:schemeClr>
              </a:gs>
              <a:gs pos="50000">
                <a:schemeClr val="bg1"/>
              </a:gs>
              <a:gs pos="100000">
                <a:schemeClr val="bg1">
                  <a:gamma/>
                  <a:shade val="46275"/>
                  <a:invGamma/>
                </a:schemeClr>
              </a:gs>
            </a:gsLst>
            <a:lin ang="0" scaled="1"/>
          </a:gradFill>
          <a:ln w="9525">
            <a:noFill/>
            <a:miter lim="800000"/>
            <a:headEnd/>
            <a:tailEnd/>
          </a:ln>
          <a:effectLst/>
        </p:spPr>
        <p:txBody>
          <a:bodyPr/>
          <a:lstStyle/>
          <a:p>
            <a:pPr eaLnBrk="0" fontAlgn="base" hangingPunct="0">
              <a:spcBef>
                <a:spcPct val="0"/>
              </a:spcBef>
              <a:spcAft>
                <a:spcPct val="0"/>
              </a:spcAft>
              <a:defRPr/>
            </a:pPr>
            <a:endParaRPr lang="en-GB" sz="2400">
              <a:solidFill>
                <a:srgbClr val="FFFFFF"/>
              </a:solidFill>
              <a:latin typeface="Times New Roman" pitchFamily="18" charset="0"/>
            </a:endParaRPr>
          </a:p>
        </p:txBody>
      </p:sp>
      <p:sp>
        <p:nvSpPr>
          <p:cNvPr id="7" name="Line 5"/>
          <p:cNvSpPr>
            <a:spLocks noChangeShapeType="1"/>
          </p:cNvSpPr>
          <p:nvPr/>
        </p:nvSpPr>
        <p:spPr bwMode="auto">
          <a:xfrm>
            <a:off x="542925" y="3228975"/>
            <a:ext cx="0" cy="3627438"/>
          </a:xfrm>
          <a:prstGeom prst="line">
            <a:avLst/>
          </a:prstGeom>
          <a:noFill/>
          <a:ln w="12700" cap="sq">
            <a:solidFill>
              <a:schemeClr val="bg1"/>
            </a:solidFill>
            <a:round/>
            <a:headEnd type="none" w="sm" len="sm"/>
            <a:tailEnd type="none" w="sm" len="sm"/>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kumimoji="1" lang="en-US" sz="3200" b="1">
              <a:solidFill>
                <a:srgbClr val="0000CC"/>
              </a:solidFill>
            </a:endParaRPr>
          </a:p>
        </p:txBody>
      </p:sp>
      <p:grpSp>
        <p:nvGrpSpPr>
          <p:cNvPr id="8" name="Group 23"/>
          <p:cNvGrpSpPr>
            <a:grpSpLocks/>
          </p:cNvGrpSpPr>
          <p:nvPr/>
        </p:nvGrpSpPr>
        <p:grpSpPr bwMode="auto">
          <a:xfrm>
            <a:off x="6837363" y="-9525"/>
            <a:ext cx="330200" cy="6875463"/>
            <a:chOff x="4307" y="-6"/>
            <a:chExt cx="208" cy="4331"/>
          </a:xfrm>
        </p:grpSpPr>
        <p:sp>
          <p:nvSpPr>
            <p:cNvPr id="9" name="Rectangle 10"/>
            <p:cNvSpPr>
              <a:spLocks noChangeArrowheads="1"/>
            </p:cNvSpPr>
            <p:nvPr/>
          </p:nvSpPr>
          <p:spPr bwMode="auto">
            <a:xfrm>
              <a:off x="4325" y="4234"/>
              <a:ext cx="48" cy="91"/>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kumimoji="1" lang="en-US" sz="3200" b="1">
                <a:solidFill>
                  <a:srgbClr val="0000CC"/>
                </a:solidFill>
              </a:endParaRPr>
            </a:p>
          </p:txBody>
        </p:sp>
        <p:sp>
          <p:nvSpPr>
            <p:cNvPr id="10" name="Rectangle 11"/>
            <p:cNvSpPr>
              <a:spLocks noChangeArrowheads="1"/>
            </p:cNvSpPr>
            <p:nvPr/>
          </p:nvSpPr>
          <p:spPr bwMode="auto">
            <a:xfrm>
              <a:off x="4307" y="1920"/>
              <a:ext cx="48" cy="527"/>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kumimoji="1" lang="en-US" sz="3200" b="1">
                <a:solidFill>
                  <a:srgbClr val="0000CC"/>
                </a:solidFill>
              </a:endParaRPr>
            </a:p>
          </p:txBody>
        </p:sp>
        <p:sp>
          <p:nvSpPr>
            <p:cNvPr id="11" name="Rectangle 12"/>
            <p:cNvSpPr>
              <a:spLocks noChangeArrowheads="1"/>
            </p:cNvSpPr>
            <p:nvPr/>
          </p:nvSpPr>
          <p:spPr bwMode="auto">
            <a:xfrm>
              <a:off x="4499" y="2112"/>
              <a:ext cx="16" cy="527"/>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kumimoji="1" lang="en-US" sz="3200" b="1">
                <a:solidFill>
                  <a:srgbClr val="0000CC"/>
                </a:solidFill>
              </a:endParaRPr>
            </a:p>
          </p:txBody>
        </p:sp>
        <p:sp>
          <p:nvSpPr>
            <p:cNvPr id="12" name="Rectangle 13"/>
            <p:cNvSpPr>
              <a:spLocks noChangeArrowheads="1"/>
            </p:cNvSpPr>
            <p:nvPr/>
          </p:nvSpPr>
          <p:spPr bwMode="auto">
            <a:xfrm>
              <a:off x="4307" y="2688"/>
              <a:ext cx="48" cy="527"/>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kumimoji="1" lang="en-US" sz="3200" b="1">
                <a:solidFill>
                  <a:srgbClr val="0000CC"/>
                </a:solidFill>
              </a:endParaRPr>
            </a:p>
          </p:txBody>
        </p:sp>
        <p:sp>
          <p:nvSpPr>
            <p:cNvPr id="13" name="Rectangle 14"/>
            <p:cNvSpPr>
              <a:spLocks noChangeArrowheads="1"/>
            </p:cNvSpPr>
            <p:nvPr/>
          </p:nvSpPr>
          <p:spPr bwMode="auto">
            <a:xfrm>
              <a:off x="4307" y="3456"/>
              <a:ext cx="48" cy="527"/>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kumimoji="1" lang="en-US" sz="3200" b="1">
                <a:solidFill>
                  <a:srgbClr val="0000CC"/>
                </a:solidFill>
              </a:endParaRPr>
            </a:p>
          </p:txBody>
        </p:sp>
        <p:sp>
          <p:nvSpPr>
            <p:cNvPr id="14" name="Rectangle 15"/>
            <p:cNvSpPr>
              <a:spLocks noChangeArrowheads="1"/>
            </p:cNvSpPr>
            <p:nvPr/>
          </p:nvSpPr>
          <p:spPr bwMode="auto">
            <a:xfrm>
              <a:off x="4499" y="2880"/>
              <a:ext cx="16" cy="527"/>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kumimoji="1" lang="en-US" sz="3200" b="1">
                <a:solidFill>
                  <a:srgbClr val="0000CC"/>
                </a:solidFill>
              </a:endParaRPr>
            </a:p>
          </p:txBody>
        </p:sp>
        <p:sp>
          <p:nvSpPr>
            <p:cNvPr id="15" name="Rectangle 16"/>
            <p:cNvSpPr>
              <a:spLocks noChangeArrowheads="1"/>
            </p:cNvSpPr>
            <p:nvPr/>
          </p:nvSpPr>
          <p:spPr bwMode="auto">
            <a:xfrm>
              <a:off x="4499" y="3648"/>
              <a:ext cx="16" cy="527"/>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kumimoji="1" lang="en-US" sz="3200" b="1">
                <a:solidFill>
                  <a:srgbClr val="0000CC"/>
                </a:solidFill>
              </a:endParaRPr>
            </a:p>
          </p:txBody>
        </p:sp>
        <p:sp>
          <p:nvSpPr>
            <p:cNvPr id="16" name="Rectangle 17"/>
            <p:cNvSpPr>
              <a:spLocks noChangeArrowheads="1"/>
            </p:cNvSpPr>
            <p:nvPr/>
          </p:nvSpPr>
          <p:spPr bwMode="auto">
            <a:xfrm>
              <a:off x="4307" y="-6"/>
              <a:ext cx="48" cy="65"/>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kumimoji="1" lang="en-US" sz="3200" b="1">
                <a:solidFill>
                  <a:srgbClr val="0000CC"/>
                </a:solidFill>
              </a:endParaRPr>
            </a:p>
          </p:txBody>
        </p:sp>
        <p:sp>
          <p:nvSpPr>
            <p:cNvPr id="17" name="Rectangle 18"/>
            <p:cNvSpPr>
              <a:spLocks noChangeArrowheads="1"/>
            </p:cNvSpPr>
            <p:nvPr/>
          </p:nvSpPr>
          <p:spPr bwMode="auto">
            <a:xfrm>
              <a:off x="4499" y="-5"/>
              <a:ext cx="16" cy="256"/>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kumimoji="1" lang="en-US" sz="3200" b="1">
                <a:solidFill>
                  <a:srgbClr val="0000CC"/>
                </a:solidFill>
              </a:endParaRPr>
            </a:p>
          </p:txBody>
        </p:sp>
        <p:sp>
          <p:nvSpPr>
            <p:cNvPr id="18" name="Rectangle 19"/>
            <p:cNvSpPr>
              <a:spLocks noChangeArrowheads="1"/>
            </p:cNvSpPr>
            <p:nvPr/>
          </p:nvSpPr>
          <p:spPr bwMode="auto">
            <a:xfrm>
              <a:off x="4307" y="300"/>
              <a:ext cx="48" cy="527"/>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kumimoji="1" lang="en-US" sz="3200" b="1">
                <a:solidFill>
                  <a:srgbClr val="0000CC"/>
                </a:solidFill>
              </a:endParaRPr>
            </a:p>
          </p:txBody>
        </p:sp>
        <p:sp>
          <p:nvSpPr>
            <p:cNvPr id="19" name="Rectangle 20"/>
            <p:cNvSpPr>
              <a:spLocks noChangeArrowheads="1"/>
            </p:cNvSpPr>
            <p:nvPr/>
          </p:nvSpPr>
          <p:spPr bwMode="auto">
            <a:xfrm>
              <a:off x="4307" y="1068"/>
              <a:ext cx="48" cy="527"/>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kumimoji="1" lang="en-US" sz="3200" b="1">
                <a:solidFill>
                  <a:srgbClr val="0000CC"/>
                </a:solidFill>
              </a:endParaRPr>
            </a:p>
          </p:txBody>
        </p:sp>
        <p:sp>
          <p:nvSpPr>
            <p:cNvPr id="20" name="Rectangle 21"/>
            <p:cNvSpPr>
              <a:spLocks noChangeArrowheads="1"/>
            </p:cNvSpPr>
            <p:nvPr/>
          </p:nvSpPr>
          <p:spPr bwMode="auto">
            <a:xfrm>
              <a:off x="4499" y="492"/>
              <a:ext cx="16" cy="527"/>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kumimoji="1" lang="en-US" sz="3200" b="1">
                <a:solidFill>
                  <a:srgbClr val="0000CC"/>
                </a:solidFill>
              </a:endParaRPr>
            </a:p>
          </p:txBody>
        </p:sp>
        <p:sp>
          <p:nvSpPr>
            <p:cNvPr id="21" name="Rectangle 22"/>
            <p:cNvSpPr>
              <a:spLocks noChangeArrowheads="1"/>
            </p:cNvSpPr>
            <p:nvPr/>
          </p:nvSpPr>
          <p:spPr bwMode="auto">
            <a:xfrm>
              <a:off x="4499" y="1260"/>
              <a:ext cx="16" cy="527"/>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kumimoji="1" lang="en-US" sz="3200" b="1">
                <a:solidFill>
                  <a:srgbClr val="0000CC"/>
                </a:solidFill>
              </a:endParaRPr>
            </a:p>
          </p:txBody>
        </p:sp>
      </p:grpSp>
      <p:sp>
        <p:nvSpPr>
          <p:cNvPr id="22" name="Freeform 50"/>
          <p:cNvSpPr>
            <a:spLocks/>
          </p:cNvSpPr>
          <p:nvPr/>
        </p:nvSpPr>
        <p:spPr bwMode="auto">
          <a:xfrm>
            <a:off x="187325" y="404813"/>
            <a:ext cx="7489825" cy="5541962"/>
          </a:xfrm>
          <a:custGeom>
            <a:avLst/>
            <a:gdLst/>
            <a:ahLst/>
            <a:cxnLst>
              <a:cxn ang="0">
                <a:pos x="4718" y="3491"/>
              </a:cxn>
              <a:cxn ang="0">
                <a:pos x="4718" y="0"/>
              </a:cxn>
              <a:cxn ang="0">
                <a:pos x="0" y="0"/>
              </a:cxn>
            </a:cxnLst>
            <a:rect l="0" t="0" r="r" b="b"/>
            <a:pathLst>
              <a:path w="4718" h="3491">
                <a:moveTo>
                  <a:pt x="4718" y="3491"/>
                </a:moveTo>
                <a:lnTo>
                  <a:pt x="4718" y="0"/>
                </a:lnTo>
                <a:lnTo>
                  <a:pt x="0" y="0"/>
                </a:lnTo>
              </a:path>
            </a:pathLst>
          </a:custGeom>
          <a:noFill/>
          <a:ln w="9525">
            <a:solidFill>
              <a:schemeClr val="bg1"/>
            </a:solidFill>
            <a:round/>
            <a:headEnd/>
            <a:tailEnd/>
          </a:ln>
        </p:spPr>
        <p:txBody>
          <a:bodyPr wrap="none" anchor="ct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kumimoji="1" lang="en-US" sz="3200" b="1">
              <a:solidFill>
                <a:srgbClr val="0000CC"/>
              </a:solidFill>
            </a:endParaRPr>
          </a:p>
        </p:txBody>
      </p:sp>
      <p:sp>
        <p:nvSpPr>
          <p:cNvPr id="23" name="Rectangle 51"/>
          <p:cNvSpPr>
            <a:spLocks noChangeArrowheads="1"/>
          </p:cNvSpPr>
          <p:nvPr/>
        </p:nvSpPr>
        <p:spPr bwMode="auto">
          <a:xfrm>
            <a:off x="20638" y="1676400"/>
            <a:ext cx="9128125" cy="1320800"/>
          </a:xfrm>
          <a:prstGeom prst="rect">
            <a:avLst/>
          </a:prstGeom>
          <a:gradFill rotWithShape="0">
            <a:gsLst>
              <a:gs pos="0">
                <a:schemeClr val="bg1">
                  <a:gamma/>
                  <a:shade val="46275"/>
                  <a:invGamma/>
                </a:schemeClr>
              </a:gs>
              <a:gs pos="50000">
                <a:schemeClr val="bg1"/>
              </a:gs>
              <a:gs pos="100000">
                <a:schemeClr val="bg1">
                  <a:gamma/>
                  <a:shade val="46275"/>
                  <a:invGamma/>
                </a:schemeClr>
              </a:gs>
            </a:gsLst>
            <a:lin ang="0" scaled="1"/>
          </a:gra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kumimoji="1" lang="en-US" sz="3200" b="1">
              <a:solidFill>
                <a:srgbClr val="0000CC"/>
              </a:solidFill>
            </a:endParaRPr>
          </a:p>
        </p:txBody>
      </p:sp>
      <p:sp>
        <p:nvSpPr>
          <p:cNvPr id="24" name="Arc 42"/>
          <p:cNvSpPr>
            <a:spLocks/>
          </p:cNvSpPr>
          <p:nvPr/>
        </p:nvSpPr>
        <p:spPr bwMode="auto">
          <a:xfrm flipH="1">
            <a:off x="5867400" y="3175"/>
            <a:ext cx="3429000" cy="6851650"/>
          </a:xfrm>
          <a:custGeom>
            <a:avLst/>
            <a:gdLst>
              <a:gd name="G0" fmla="+- 0 0 0"/>
              <a:gd name="G1" fmla="+- 21577 0 0"/>
              <a:gd name="G2" fmla="+- 21600 0 0"/>
              <a:gd name="T0" fmla="*/ 1003 w 21600"/>
              <a:gd name="T1" fmla="*/ 0 h 43161"/>
              <a:gd name="T2" fmla="*/ 820 w 21600"/>
              <a:gd name="T3" fmla="*/ 43161 h 43161"/>
              <a:gd name="T4" fmla="*/ 0 w 21600"/>
              <a:gd name="T5" fmla="*/ 21577 h 43161"/>
            </a:gdLst>
            <a:ahLst/>
            <a:cxnLst>
              <a:cxn ang="0">
                <a:pos x="T0" y="T1"/>
              </a:cxn>
              <a:cxn ang="0">
                <a:pos x="T2" y="T3"/>
              </a:cxn>
              <a:cxn ang="0">
                <a:pos x="T4" y="T5"/>
              </a:cxn>
            </a:cxnLst>
            <a:rect l="0" t="0" r="r" b="b"/>
            <a:pathLst>
              <a:path w="21600" h="43161" fill="none" extrusionOk="0">
                <a:moveTo>
                  <a:pt x="1002" y="0"/>
                </a:moveTo>
                <a:cubicBezTo>
                  <a:pt x="12529" y="536"/>
                  <a:pt x="21600" y="10037"/>
                  <a:pt x="21600" y="21577"/>
                </a:cubicBezTo>
                <a:cubicBezTo>
                  <a:pt x="21600" y="33187"/>
                  <a:pt x="12421" y="42720"/>
                  <a:pt x="820" y="43161"/>
                </a:cubicBezTo>
              </a:path>
              <a:path w="21600" h="43161" stroke="0" extrusionOk="0">
                <a:moveTo>
                  <a:pt x="1002" y="0"/>
                </a:moveTo>
                <a:cubicBezTo>
                  <a:pt x="12529" y="536"/>
                  <a:pt x="21600" y="10037"/>
                  <a:pt x="21600" y="21577"/>
                </a:cubicBezTo>
                <a:cubicBezTo>
                  <a:pt x="21600" y="33187"/>
                  <a:pt x="12421" y="42720"/>
                  <a:pt x="820" y="43161"/>
                </a:cubicBezTo>
                <a:lnTo>
                  <a:pt x="0" y="21577"/>
                </a:lnTo>
                <a:close/>
              </a:path>
            </a:pathLst>
          </a:custGeom>
          <a:noFill/>
          <a:ln w="9525">
            <a:solidFill>
              <a:schemeClr val="bg1"/>
            </a:solidFill>
            <a:round/>
            <a:headEnd/>
            <a:tailEnd/>
          </a:ln>
        </p:spPr>
        <p:txBody>
          <a:bodyPr wrap="none" anchor="ct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kumimoji="1" lang="en-US" sz="3200" b="1">
              <a:solidFill>
                <a:srgbClr val="0000CC"/>
              </a:solidFill>
            </a:endParaRPr>
          </a:p>
        </p:txBody>
      </p:sp>
      <p:sp>
        <p:nvSpPr>
          <p:cNvPr id="3097" name="Rectangle 25"/>
          <p:cNvSpPr>
            <a:spLocks noGrp="1" noChangeArrowheads="1"/>
          </p:cNvSpPr>
          <p:nvPr>
            <p:ph type="subTitle" sz="quarter" idx="1"/>
          </p:nvPr>
        </p:nvSpPr>
        <p:spPr>
          <a:xfrm>
            <a:off x="628650" y="3171825"/>
            <a:ext cx="4970463" cy="2044700"/>
          </a:xfrm>
        </p:spPr>
        <p:txBody>
          <a:bodyPr/>
          <a:lstStyle>
            <a:lvl1pPr marL="0" indent="0">
              <a:lnSpc>
                <a:spcPct val="85000"/>
              </a:lnSpc>
              <a:buFont typeface="Wingdings" pitchFamily="2" charset="2"/>
              <a:buNone/>
              <a:defRPr/>
            </a:lvl1pPr>
          </a:lstStyle>
          <a:p>
            <a:r>
              <a:rPr lang="en-US"/>
              <a:t>Click to edit Master subtitle style</a:t>
            </a:r>
          </a:p>
        </p:txBody>
      </p:sp>
      <p:sp>
        <p:nvSpPr>
          <p:cNvPr id="3098" name="Rectangle 26"/>
          <p:cNvSpPr>
            <a:spLocks noGrp="1" noChangeArrowheads="1"/>
          </p:cNvSpPr>
          <p:nvPr>
            <p:ph type="ctrTitle" sz="quarter"/>
          </p:nvPr>
        </p:nvSpPr>
        <p:spPr>
          <a:xfrm>
            <a:off x="419100" y="1524000"/>
            <a:ext cx="8477250" cy="1371600"/>
          </a:xfrm>
        </p:spPr>
        <p:txBody>
          <a:bodyPr/>
          <a:lstStyle>
            <a:lvl1pPr>
              <a:defRPr>
                <a:solidFill>
                  <a:schemeClr val="tx2"/>
                </a:solidFill>
              </a:defRPr>
            </a:lvl1pPr>
          </a:lstStyle>
          <a:p>
            <a:r>
              <a:rPr lang="en-US"/>
              <a:t>Click to edit Master title style</a:t>
            </a:r>
          </a:p>
        </p:txBody>
      </p:sp>
      <p:sp>
        <p:nvSpPr>
          <p:cNvPr id="25" name="Rectangle 27"/>
          <p:cNvSpPr>
            <a:spLocks noGrp="1" noChangeArrowheads="1"/>
          </p:cNvSpPr>
          <p:nvPr>
            <p:ph type="dt" sz="quarter" idx="10"/>
          </p:nvPr>
        </p:nvSpPr>
        <p:spPr bwMode="auto">
          <a:xfrm>
            <a:off x="685800" y="5257800"/>
            <a:ext cx="3908425" cy="342900"/>
          </a:xfrm>
          <a:prstGeom prst="rect">
            <a:avLst/>
          </a:prstGeom>
          <a:ln>
            <a:miter lim="800000"/>
            <a:headEnd/>
            <a:tailEnd/>
          </a:ln>
        </p:spPr>
        <p:txBody>
          <a:bodyPr vert="horz" wrap="none" lIns="92075" tIns="46038" rIns="92075" bIns="46038" numCol="1" anchor="b" anchorCtr="0" compatLnSpc="1">
            <a:prstTxWarp prst="textNoShape">
              <a:avLst/>
            </a:prstTxWarp>
          </a:bodyPr>
          <a:lstStyle>
            <a:lvl1pPr algn="r">
              <a:lnSpc>
                <a:spcPct val="100000"/>
              </a:lnSpc>
              <a:spcBef>
                <a:spcPct val="0"/>
              </a:spcBef>
              <a:buClrTx/>
              <a:buSzTx/>
              <a:buFontTx/>
              <a:buNone/>
              <a:defRPr sz="1200" b="0">
                <a:solidFill>
                  <a:schemeClr val="tx1"/>
                </a:solidFill>
                <a:latin typeface="Arial" charset="0"/>
              </a:defRPr>
            </a:lvl1pPr>
          </a:lstStyle>
          <a:p>
            <a:pPr eaLnBrk="0" fontAlgn="base" hangingPunct="0">
              <a:spcAft>
                <a:spcPct val="0"/>
              </a:spcAft>
              <a:defRPr/>
            </a:pPr>
            <a:endParaRPr kumimoji="1" lang="en-US">
              <a:solidFill>
                <a:srgbClr val="FFFFFF"/>
              </a:solidFill>
            </a:endParaRPr>
          </a:p>
        </p:txBody>
      </p:sp>
      <p:sp>
        <p:nvSpPr>
          <p:cNvPr id="26" name="Rectangle 31"/>
          <p:cNvSpPr>
            <a:spLocks noGrp="1" noChangeArrowheads="1"/>
          </p:cNvSpPr>
          <p:nvPr>
            <p:ph type="ftr" sz="quarter" idx="11"/>
          </p:nvPr>
        </p:nvSpPr>
        <p:spPr>
          <a:xfrm>
            <a:off x="685800" y="5638800"/>
            <a:ext cx="3908425" cy="304800"/>
          </a:xfrm>
        </p:spPr>
        <p:txBody>
          <a:bodyPr/>
          <a:lstStyle>
            <a:lvl1pPr algn="r">
              <a:defRPr sz="1200"/>
            </a:lvl1pPr>
          </a:lstStyle>
          <a:p>
            <a:pPr>
              <a:defRPr/>
            </a:pPr>
            <a:r>
              <a:rPr lang="en-US" smtClean="0">
                <a:solidFill>
                  <a:srgbClr val="FFFFFF"/>
                </a:solidFill>
              </a:rPr>
              <a:t>BI 30.11.2011</a:t>
            </a:r>
            <a:endParaRPr lang="en-US">
              <a:solidFill>
                <a:srgbClr val="FFFFFF"/>
              </a:solidFill>
            </a:endParaRPr>
          </a:p>
        </p:txBody>
      </p:sp>
      <p:sp>
        <p:nvSpPr>
          <p:cNvPr id="27" name="Rectangle 2"/>
          <p:cNvSpPr>
            <a:spLocks noGrp="1" noChangeArrowheads="1"/>
          </p:cNvSpPr>
          <p:nvPr>
            <p:ph type="sldNum" sz="quarter" idx="12"/>
          </p:nvPr>
        </p:nvSpPr>
        <p:spPr>
          <a:xfrm>
            <a:off x="7235825" y="6356350"/>
            <a:ext cx="1908175" cy="501650"/>
          </a:xfrm>
        </p:spPr>
        <p:txBody>
          <a:bodyPr wrap="none" lIns="46038" tIns="46038" rIns="46038" bIns="46038"/>
          <a:lstStyle>
            <a:lvl2pPr lvl="1" algn="r">
              <a:lnSpc>
                <a:spcPct val="110000"/>
              </a:lnSpc>
              <a:spcBef>
                <a:spcPct val="0"/>
              </a:spcBef>
              <a:buClrTx/>
              <a:buSzTx/>
              <a:buFontTx/>
              <a:buNone/>
              <a:defRPr sz="1400" b="0">
                <a:solidFill>
                  <a:schemeClr val="tx1"/>
                </a:solidFill>
                <a:latin typeface="Arial" charset="0"/>
              </a:defRPr>
            </a:lvl2pPr>
          </a:lstStyle>
          <a:p>
            <a:pPr lvl="1">
              <a:defRPr/>
            </a:pPr>
            <a:fld id="{A23F4917-A2A2-42ED-97A8-98FB79630E22}" type="slidenum">
              <a:rPr lang="en-US">
                <a:solidFill>
                  <a:srgbClr val="FFFFFF"/>
                </a:solidFill>
              </a:rPr>
              <a:pPr lvl="1">
                <a:defRPr/>
              </a:pPr>
              <a:t>‹#›</a:t>
            </a:fld>
            <a:endParaRPr lang="en-US">
              <a:solidFill>
                <a:srgbClr val="FFFFFF"/>
              </a:solidFill>
            </a:endParaRPr>
          </a:p>
        </p:txBody>
      </p:sp>
    </p:spTree>
    <p:extLst>
      <p:ext uri="{BB962C8B-B14F-4D97-AF65-F5344CB8AC3E}">
        <p14:creationId xmlns:p14="http://schemas.microsoft.com/office/powerpoint/2010/main" val="3234580980"/>
      </p:ext>
    </p:extLst>
  </p:cSld>
  <p:clrMapOvr>
    <a:masterClrMapping/>
  </p:clrMapOvr>
  <p:transition spd="med">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6"/>
          <p:cNvSpPr>
            <a:spLocks noGrp="1" noChangeArrowheads="1"/>
          </p:cNvSpPr>
          <p:nvPr>
            <p:ph type="ftr" sz="quarter" idx="10"/>
          </p:nvPr>
        </p:nvSpPr>
        <p:spPr/>
        <p:txBody>
          <a:bodyPr/>
          <a:lstStyle>
            <a:lvl1pPr>
              <a:defRPr/>
            </a:lvl1pPr>
          </a:lstStyle>
          <a:p>
            <a:pPr>
              <a:defRPr/>
            </a:pPr>
            <a:r>
              <a:rPr lang="en-US" smtClean="0">
                <a:solidFill>
                  <a:srgbClr val="FFFFFF"/>
                </a:solidFill>
              </a:rPr>
              <a:t>BI 30.11.2011</a:t>
            </a:r>
            <a:endParaRPr lang="en-US">
              <a:solidFill>
                <a:srgbClr val="FFFFFF"/>
              </a:solidFill>
            </a:endParaRPr>
          </a:p>
        </p:txBody>
      </p:sp>
      <p:sp>
        <p:nvSpPr>
          <p:cNvPr id="5" name="Rectangle 52"/>
          <p:cNvSpPr>
            <a:spLocks noGrp="1" noChangeArrowheads="1"/>
          </p:cNvSpPr>
          <p:nvPr>
            <p:ph type="sldNum" sz="quarter" idx="11"/>
          </p:nvPr>
        </p:nvSpPr>
        <p:spPr/>
        <p:txBody>
          <a:bodyPr/>
          <a:lstStyle>
            <a:lvl1pPr>
              <a:defRPr/>
            </a:lvl1pPr>
          </a:lstStyle>
          <a:p>
            <a:pPr>
              <a:defRPr/>
            </a:pPr>
            <a:fld id="{E76B01D1-76F2-4410-9CCF-F84A625759E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47322880"/>
      </p:ext>
    </p:extLst>
  </p:cSld>
  <p:clrMapOvr>
    <a:masterClrMapping/>
  </p:clrMapOvr>
  <p:transition spd="med">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6"/>
          <p:cNvSpPr>
            <a:spLocks noGrp="1" noChangeArrowheads="1"/>
          </p:cNvSpPr>
          <p:nvPr>
            <p:ph type="ftr" sz="quarter" idx="10"/>
          </p:nvPr>
        </p:nvSpPr>
        <p:spPr/>
        <p:txBody>
          <a:bodyPr/>
          <a:lstStyle>
            <a:lvl1pPr>
              <a:defRPr/>
            </a:lvl1pPr>
          </a:lstStyle>
          <a:p>
            <a:pPr>
              <a:defRPr/>
            </a:pPr>
            <a:r>
              <a:rPr lang="en-US" smtClean="0">
                <a:solidFill>
                  <a:srgbClr val="FFFFFF"/>
                </a:solidFill>
              </a:rPr>
              <a:t>BI 30.11.2011</a:t>
            </a:r>
            <a:endParaRPr lang="en-US">
              <a:solidFill>
                <a:srgbClr val="FFFFFF"/>
              </a:solidFill>
            </a:endParaRPr>
          </a:p>
        </p:txBody>
      </p:sp>
      <p:sp>
        <p:nvSpPr>
          <p:cNvPr id="5" name="Rectangle 52"/>
          <p:cNvSpPr>
            <a:spLocks noGrp="1" noChangeArrowheads="1"/>
          </p:cNvSpPr>
          <p:nvPr>
            <p:ph type="sldNum" sz="quarter" idx="11"/>
          </p:nvPr>
        </p:nvSpPr>
        <p:spPr/>
        <p:txBody>
          <a:bodyPr/>
          <a:lstStyle>
            <a:lvl1pPr>
              <a:defRPr/>
            </a:lvl1pPr>
          </a:lstStyle>
          <a:p>
            <a:pPr>
              <a:defRPr/>
            </a:pPr>
            <a:fld id="{44785455-69DC-4A28-B9D9-FB8F61283FF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97504865"/>
      </p:ext>
    </p:extLst>
  </p:cSld>
  <p:clrMapOvr>
    <a:masterClrMapping/>
  </p:clrMapOvr>
  <p:transition spd="med">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9925" y="2574925"/>
            <a:ext cx="2397125" cy="3416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219450" y="2574925"/>
            <a:ext cx="2398713" cy="3416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6"/>
          <p:cNvSpPr>
            <a:spLocks noGrp="1" noChangeArrowheads="1"/>
          </p:cNvSpPr>
          <p:nvPr>
            <p:ph type="ftr" sz="quarter" idx="10"/>
          </p:nvPr>
        </p:nvSpPr>
        <p:spPr/>
        <p:txBody>
          <a:bodyPr/>
          <a:lstStyle>
            <a:lvl1pPr>
              <a:defRPr/>
            </a:lvl1pPr>
          </a:lstStyle>
          <a:p>
            <a:pPr>
              <a:defRPr/>
            </a:pPr>
            <a:r>
              <a:rPr lang="en-US" smtClean="0">
                <a:solidFill>
                  <a:srgbClr val="FFFFFF"/>
                </a:solidFill>
              </a:rPr>
              <a:t>BI 30.11.2011</a:t>
            </a:r>
            <a:endParaRPr lang="en-US">
              <a:solidFill>
                <a:srgbClr val="FFFFFF"/>
              </a:solidFill>
            </a:endParaRPr>
          </a:p>
        </p:txBody>
      </p:sp>
      <p:sp>
        <p:nvSpPr>
          <p:cNvPr id="6" name="Rectangle 52"/>
          <p:cNvSpPr>
            <a:spLocks noGrp="1" noChangeArrowheads="1"/>
          </p:cNvSpPr>
          <p:nvPr>
            <p:ph type="sldNum" sz="quarter" idx="11"/>
          </p:nvPr>
        </p:nvSpPr>
        <p:spPr/>
        <p:txBody>
          <a:bodyPr/>
          <a:lstStyle>
            <a:lvl1pPr>
              <a:defRPr/>
            </a:lvl1pPr>
          </a:lstStyle>
          <a:p>
            <a:pPr>
              <a:defRPr/>
            </a:pPr>
            <a:fld id="{2991BB47-BA69-46B5-B705-A1243FBC2D2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65674221"/>
      </p:ext>
    </p:extLst>
  </p:cSld>
  <p:clrMapOvr>
    <a:masterClrMapping/>
  </p:clrMapOvr>
  <p:transition spd="med">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6"/>
          <p:cNvSpPr>
            <a:spLocks noGrp="1" noChangeArrowheads="1"/>
          </p:cNvSpPr>
          <p:nvPr>
            <p:ph type="ftr" sz="quarter" idx="10"/>
          </p:nvPr>
        </p:nvSpPr>
        <p:spPr/>
        <p:txBody>
          <a:bodyPr/>
          <a:lstStyle>
            <a:lvl1pPr>
              <a:defRPr/>
            </a:lvl1pPr>
          </a:lstStyle>
          <a:p>
            <a:pPr>
              <a:defRPr/>
            </a:pPr>
            <a:r>
              <a:rPr lang="en-US" smtClean="0">
                <a:solidFill>
                  <a:srgbClr val="FFFFFF"/>
                </a:solidFill>
              </a:rPr>
              <a:t>BI 30.11.2011</a:t>
            </a:r>
            <a:endParaRPr lang="en-US">
              <a:solidFill>
                <a:srgbClr val="FFFFFF"/>
              </a:solidFill>
            </a:endParaRPr>
          </a:p>
        </p:txBody>
      </p:sp>
      <p:sp>
        <p:nvSpPr>
          <p:cNvPr id="8" name="Rectangle 52"/>
          <p:cNvSpPr>
            <a:spLocks noGrp="1" noChangeArrowheads="1"/>
          </p:cNvSpPr>
          <p:nvPr>
            <p:ph type="sldNum" sz="quarter" idx="11"/>
          </p:nvPr>
        </p:nvSpPr>
        <p:spPr/>
        <p:txBody>
          <a:bodyPr/>
          <a:lstStyle>
            <a:lvl1pPr>
              <a:defRPr/>
            </a:lvl1pPr>
          </a:lstStyle>
          <a:p>
            <a:pPr>
              <a:defRPr/>
            </a:pPr>
            <a:fld id="{80DD98C7-1D7F-4A2C-87EC-862E3E0F8AA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27844359"/>
      </p:ext>
    </p:extLst>
  </p:cSld>
  <p:clrMapOvr>
    <a:masterClrMapping/>
  </p:clrMapOvr>
  <p:transition spd="med">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6"/>
          <p:cNvSpPr>
            <a:spLocks noGrp="1" noChangeArrowheads="1"/>
          </p:cNvSpPr>
          <p:nvPr>
            <p:ph type="ftr" sz="quarter" idx="10"/>
          </p:nvPr>
        </p:nvSpPr>
        <p:spPr/>
        <p:txBody>
          <a:bodyPr/>
          <a:lstStyle>
            <a:lvl1pPr>
              <a:defRPr/>
            </a:lvl1pPr>
          </a:lstStyle>
          <a:p>
            <a:pPr>
              <a:defRPr/>
            </a:pPr>
            <a:r>
              <a:rPr lang="en-US" smtClean="0">
                <a:solidFill>
                  <a:srgbClr val="FFFFFF"/>
                </a:solidFill>
              </a:rPr>
              <a:t>BI 30.11.2011</a:t>
            </a:r>
            <a:endParaRPr lang="en-US">
              <a:solidFill>
                <a:srgbClr val="FFFFFF"/>
              </a:solidFill>
            </a:endParaRPr>
          </a:p>
        </p:txBody>
      </p:sp>
      <p:sp>
        <p:nvSpPr>
          <p:cNvPr id="4" name="Rectangle 52"/>
          <p:cNvSpPr>
            <a:spLocks noGrp="1" noChangeArrowheads="1"/>
          </p:cNvSpPr>
          <p:nvPr>
            <p:ph type="sldNum" sz="quarter" idx="11"/>
          </p:nvPr>
        </p:nvSpPr>
        <p:spPr/>
        <p:txBody>
          <a:bodyPr/>
          <a:lstStyle>
            <a:lvl1pPr>
              <a:defRPr/>
            </a:lvl1pPr>
          </a:lstStyle>
          <a:p>
            <a:pPr>
              <a:defRPr/>
            </a:pPr>
            <a:fld id="{74522B2E-1E04-458D-9C17-DCAFC901CD8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9447720"/>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Kliknite, če želite urediti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Kliknite, če želite urediti sloge besedila matrice</a:t>
            </a:r>
          </a:p>
        </p:txBody>
      </p:sp>
      <p:sp>
        <p:nvSpPr>
          <p:cNvPr id="4" name="Ograda datuma 3"/>
          <p:cNvSpPr>
            <a:spLocks noGrp="1"/>
          </p:cNvSpPr>
          <p:nvPr>
            <p:ph type="dt" sz="half" idx="10"/>
          </p:nvPr>
        </p:nvSpPr>
        <p:spPr/>
        <p:txBody>
          <a:bodyPr/>
          <a:lstStyle/>
          <a:p>
            <a:endParaRPr lang="sl-SI"/>
          </a:p>
        </p:txBody>
      </p:sp>
      <p:sp>
        <p:nvSpPr>
          <p:cNvPr id="5" name="Ograda noge 4"/>
          <p:cNvSpPr>
            <a:spLocks noGrp="1"/>
          </p:cNvSpPr>
          <p:nvPr>
            <p:ph type="ftr" sz="quarter" idx="11"/>
          </p:nvPr>
        </p:nvSpPr>
        <p:spPr/>
        <p:txBody>
          <a:bodyPr/>
          <a:lstStyle/>
          <a:p>
            <a:r>
              <a:rPr lang="sl-SI" smtClean="0"/>
              <a:t>BI 30.11.2011</a:t>
            </a:r>
            <a:endParaRPr lang="sl-SI"/>
          </a:p>
        </p:txBody>
      </p:sp>
      <p:sp>
        <p:nvSpPr>
          <p:cNvPr id="6" name="Ograda številke diapozitiva 5"/>
          <p:cNvSpPr>
            <a:spLocks noGrp="1"/>
          </p:cNvSpPr>
          <p:nvPr>
            <p:ph type="sldNum" sz="quarter" idx="12"/>
          </p:nvPr>
        </p:nvSpPr>
        <p:spPr/>
        <p:txBody>
          <a:bodyPr/>
          <a:lstStyle/>
          <a:p>
            <a:fld id="{D429F3E1-4728-4D57-9988-2E30C75E5021}" type="slidenum">
              <a:rPr lang="sl-SI" smtClean="0"/>
              <a:pPr/>
              <a:t>‹#›</a:t>
            </a:fld>
            <a:endParaRPr lang="sl-SI"/>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6"/>
          <p:cNvSpPr>
            <a:spLocks noGrp="1" noChangeArrowheads="1"/>
          </p:cNvSpPr>
          <p:nvPr>
            <p:ph type="ftr" sz="quarter" idx="10"/>
          </p:nvPr>
        </p:nvSpPr>
        <p:spPr/>
        <p:txBody>
          <a:bodyPr/>
          <a:lstStyle>
            <a:lvl1pPr>
              <a:defRPr/>
            </a:lvl1pPr>
          </a:lstStyle>
          <a:p>
            <a:pPr>
              <a:defRPr/>
            </a:pPr>
            <a:r>
              <a:rPr lang="en-US" smtClean="0">
                <a:solidFill>
                  <a:srgbClr val="FFFFFF"/>
                </a:solidFill>
              </a:rPr>
              <a:t>BI 30.11.2011</a:t>
            </a:r>
            <a:endParaRPr lang="en-US">
              <a:solidFill>
                <a:srgbClr val="FFFFFF"/>
              </a:solidFill>
            </a:endParaRPr>
          </a:p>
        </p:txBody>
      </p:sp>
      <p:sp>
        <p:nvSpPr>
          <p:cNvPr id="3" name="Rectangle 52"/>
          <p:cNvSpPr>
            <a:spLocks noGrp="1" noChangeArrowheads="1"/>
          </p:cNvSpPr>
          <p:nvPr>
            <p:ph type="sldNum" sz="quarter" idx="11"/>
          </p:nvPr>
        </p:nvSpPr>
        <p:spPr/>
        <p:txBody>
          <a:bodyPr/>
          <a:lstStyle>
            <a:lvl1pPr>
              <a:defRPr/>
            </a:lvl1pPr>
          </a:lstStyle>
          <a:p>
            <a:pPr>
              <a:defRPr/>
            </a:pPr>
            <a:fld id="{EAA20066-5653-4C27-88F7-60B2BE9D52D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64900075"/>
      </p:ext>
    </p:extLst>
  </p:cSld>
  <p:clrMapOvr>
    <a:masterClrMapping/>
  </p:clrMapOvr>
  <p:transition spd="med">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6"/>
          <p:cNvSpPr>
            <a:spLocks noGrp="1" noChangeArrowheads="1"/>
          </p:cNvSpPr>
          <p:nvPr>
            <p:ph type="ftr" sz="quarter" idx="10"/>
          </p:nvPr>
        </p:nvSpPr>
        <p:spPr/>
        <p:txBody>
          <a:bodyPr/>
          <a:lstStyle>
            <a:lvl1pPr>
              <a:defRPr/>
            </a:lvl1pPr>
          </a:lstStyle>
          <a:p>
            <a:pPr>
              <a:defRPr/>
            </a:pPr>
            <a:r>
              <a:rPr lang="en-US" smtClean="0">
                <a:solidFill>
                  <a:srgbClr val="FFFFFF"/>
                </a:solidFill>
              </a:rPr>
              <a:t>BI 30.11.2011</a:t>
            </a:r>
            <a:endParaRPr lang="en-US">
              <a:solidFill>
                <a:srgbClr val="FFFFFF"/>
              </a:solidFill>
            </a:endParaRPr>
          </a:p>
        </p:txBody>
      </p:sp>
      <p:sp>
        <p:nvSpPr>
          <p:cNvPr id="6" name="Rectangle 52"/>
          <p:cNvSpPr>
            <a:spLocks noGrp="1" noChangeArrowheads="1"/>
          </p:cNvSpPr>
          <p:nvPr>
            <p:ph type="sldNum" sz="quarter" idx="11"/>
          </p:nvPr>
        </p:nvSpPr>
        <p:spPr/>
        <p:txBody>
          <a:bodyPr/>
          <a:lstStyle>
            <a:lvl1pPr>
              <a:defRPr/>
            </a:lvl1pPr>
          </a:lstStyle>
          <a:p>
            <a:pPr>
              <a:defRPr/>
            </a:pPr>
            <a:fld id="{AB1503E2-CFEC-4FAF-A053-DA8C32DC6EF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87450295"/>
      </p:ext>
    </p:extLst>
  </p:cSld>
  <p:clrMapOvr>
    <a:masterClrMapping/>
  </p:clrMapOvr>
  <p:transition spd="med">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6"/>
          <p:cNvSpPr>
            <a:spLocks noGrp="1" noChangeArrowheads="1"/>
          </p:cNvSpPr>
          <p:nvPr>
            <p:ph type="ftr" sz="quarter" idx="10"/>
          </p:nvPr>
        </p:nvSpPr>
        <p:spPr/>
        <p:txBody>
          <a:bodyPr/>
          <a:lstStyle>
            <a:lvl1pPr>
              <a:defRPr/>
            </a:lvl1pPr>
          </a:lstStyle>
          <a:p>
            <a:pPr>
              <a:defRPr/>
            </a:pPr>
            <a:r>
              <a:rPr lang="en-US" smtClean="0">
                <a:solidFill>
                  <a:srgbClr val="FFFFFF"/>
                </a:solidFill>
              </a:rPr>
              <a:t>BI 30.11.2011</a:t>
            </a:r>
            <a:endParaRPr lang="en-US">
              <a:solidFill>
                <a:srgbClr val="FFFFFF"/>
              </a:solidFill>
            </a:endParaRPr>
          </a:p>
        </p:txBody>
      </p:sp>
      <p:sp>
        <p:nvSpPr>
          <p:cNvPr id="6" name="Rectangle 52"/>
          <p:cNvSpPr>
            <a:spLocks noGrp="1" noChangeArrowheads="1"/>
          </p:cNvSpPr>
          <p:nvPr>
            <p:ph type="sldNum" sz="quarter" idx="11"/>
          </p:nvPr>
        </p:nvSpPr>
        <p:spPr/>
        <p:txBody>
          <a:bodyPr/>
          <a:lstStyle>
            <a:lvl1pPr>
              <a:defRPr/>
            </a:lvl1pPr>
          </a:lstStyle>
          <a:p>
            <a:pPr>
              <a:defRPr/>
            </a:pPr>
            <a:fld id="{F285380B-2F50-4C86-A770-8DA9D27C797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00860300"/>
      </p:ext>
    </p:extLst>
  </p:cSld>
  <p:clrMapOvr>
    <a:masterClrMapping/>
  </p:clrMapOvr>
  <p:transition spd="med">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6"/>
          <p:cNvSpPr>
            <a:spLocks noGrp="1" noChangeArrowheads="1"/>
          </p:cNvSpPr>
          <p:nvPr>
            <p:ph type="ftr" sz="quarter" idx="10"/>
          </p:nvPr>
        </p:nvSpPr>
        <p:spPr/>
        <p:txBody>
          <a:bodyPr/>
          <a:lstStyle>
            <a:lvl1pPr>
              <a:defRPr/>
            </a:lvl1pPr>
          </a:lstStyle>
          <a:p>
            <a:pPr>
              <a:defRPr/>
            </a:pPr>
            <a:r>
              <a:rPr lang="en-US" smtClean="0">
                <a:solidFill>
                  <a:srgbClr val="FFFFFF"/>
                </a:solidFill>
              </a:rPr>
              <a:t>BI 30.11.2011</a:t>
            </a:r>
            <a:endParaRPr lang="en-US">
              <a:solidFill>
                <a:srgbClr val="FFFFFF"/>
              </a:solidFill>
            </a:endParaRPr>
          </a:p>
        </p:txBody>
      </p:sp>
      <p:sp>
        <p:nvSpPr>
          <p:cNvPr id="5" name="Rectangle 52"/>
          <p:cNvSpPr>
            <a:spLocks noGrp="1" noChangeArrowheads="1"/>
          </p:cNvSpPr>
          <p:nvPr>
            <p:ph type="sldNum" sz="quarter" idx="11"/>
          </p:nvPr>
        </p:nvSpPr>
        <p:spPr/>
        <p:txBody>
          <a:bodyPr/>
          <a:lstStyle>
            <a:lvl1pPr>
              <a:defRPr/>
            </a:lvl1pPr>
          </a:lstStyle>
          <a:p>
            <a:pPr>
              <a:defRPr/>
            </a:pPr>
            <a:fld id="{20F225BF-D964-421A-B40D-DE2DEE8A8C1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75982037"/>
      </p:ext>
    </p:extLst>
  </p:cSld>
  <p:clrMapOvr>
    <a:masterClrMapping/>
  </p:clrMapOvr>
  <p:transition spd="med">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1081088"/>
            <a:ext cx="2105025" cy="49101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0525" y="1081088"/>
            <a:ext cx="6164263" cy="4910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6"/>
          <p:cNvSpPr>
            <a:spLocks noGrp="1" noChangeArrowheads="1"/>
          </p:cNvSpPr>
          <p:nvPr>
            <p:ph type="ftr" sz="quarter" idx="10"/>
          </p:nvPr>
        </p:nvSpPr>
        <p:spPr/>
        <p:txBody>
          <a:bodyPr/>
          <a:lstStyle>
            <a:lvl1pPr>
              <a:defRPr/>
            </a:lvl1pPr>
          </a:lstStyle>
          <a:p>
            <a:pPr>
              <a:defRPr/>
            </a:pPr>
            <a:r>
              <a:rPr lang="en-US" smtClean="0">
                <a:solidFill>
                  <a:srgbClr val="FFFFFF"/>
                </a:solidFill>
              </a:rPr>
              <a:t>BI 30.11.2011</a:t>
            </a:r>
            <a:endParaRPr lang="en-US">
              <a:solidFill>
                <a:srgbClr val="FFFFFF"/>
              </a:solidFill>
            </a:endParaRPr>
          </a:p>
        </p:txBody>
      </p:sp>
      <p:sp>
        <p:nvSpPr>
          <p:cNvPr id="5" name="Rectangle 52"/>
          <p:cNvSpPr>
            <a:spLocks noGrp="1" noChangeArrowheads="1"/>
          </p:cNvSpPr>
          <p:nvPr>
            <p:ph type="sldNum" sz="quarter" idx="11"/>
          </p:nvPr>
        </p:nvSpPr>
        <p:spPr/>
        <p:txBody>
          <a:bodyPr/>
          <a:lstStyle>
            <a:lvl1pPr>
              <a:defRPr/>
            </a:lvl1pPr>
          </a:lstStyle>
          <a:p>
            <a:pPr>
              <a:defRPr/>
            </a:pPr>
            <a:fld id="{F0ACEABD-A39A-468D-BE56-C5451B994A7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10615887"/>
      </p:ext>
    </p:extLst>
  </p:cSld>
  <p:clrMapOvr>
    <a:masterClrMapping/>
  </p:clrMapOvr>
  <p:transition spd="med">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90525" y="1081088"/>
            <a:ext cx="8421688" cy="12414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69925" y="2574925"/>
            <a:ext cx="4948238" cy="163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69925" y="4359275"/>
            <a:ext cx="4948238" cy="163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6"/>
          <p:cNvSpPr>
            <a:spLocks noGrp="1" noChangeArrowheads="1"/>
          </p:cNvSpPr>
          <p:nvPr>
            <p:ph type="ftr" sz="quarter" idx="10"/>
          </p:nvPr>
        </p:nvSpPr>
        <p:spPr/>
        <p:txBody>
          <a:bodyPr/>
          <a:lstStyle>
            <a:lvl1pPr>
              <a:defRPr/>
            </a:lvl1pPr>
          </a:lstStyle>
          <a:p>
            <a:pPr>
              <a:defRPr/>
            </a:pPr>
            <a:r>
              <a:rPr lang="en-US" smtClean="0">
                <a:solidFill>
                  <a:srgbClr val="FFFFFF"/>
                </a:solidFill>
              </a:rPr>
              <a:t>BI 30.11.2011</a:t>
            </a:r>
            <a:endParaRPr lang="en-US">
              <a:solidFill>
                <a:srgbClr val="FFFFFF"/>
              </a:solidFill>
            </a:endParaRPr>
          </a:p>
        </p:txBody>
      </p:sp>
      <p:sp>
        <p:nvSpPr>
          <p:cNvPr id="6" name="Rectangle 52"/>
          <p:cNvSpPr>
            <a:spLocks noGrp="1" noChangeArrowheads="1"/>
          </p:cNvSpPr>
          <p:nvPr>
            <p:ph type="sldNum" sz="quarter" idx="11"/>
          </p:nvPr>
        </p:nvSpPr>
        <p:spPr/>
        <p:txBody>
          <a:bodyPr/>
          <a:lstStyle>
            <a:lvl1pPr>
              <a:defRPr/>
            </a:lvl1pPr>
          </a:lstStyle>
          <a:p>
            <a:pPr>
              <a:defRPr/>
            </a:pPr>
            <a:fld id="{F914532B-60A1-4961-814E-D4D4E297E1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48643835"/>
      </p:ext>
    </p:extLst>
  </p:cSld>
  <p:clrMapOvr>
    <a:masterClrMapping/>
  </p:clrMapOvr>
  <p:transition spd="med">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Kliknite, če želite urediti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če želite urediti slog podnaslova matrice</a:t>
            </a:r>
            <a:endParaRPr lang="sl-SI"/>
          </a:p>
        </p:txBody>
      </p:sp>
      <p:sp>
        <p:nvSpPr>
          <p:cNvPr id="4" name="Ograda datuma 3"/>
          <p:cNvSpPr>
            <a:spLocks noGrp="1"/>
          </p:cNvSpPr>
          <p:nvPr>
            <p:ph type="dt" sz="half" idx="10"/>
          </p:nvPr>
        </p:nvSpPr>
        <p:spPr/>
        <p:txBody>
          <a:bodyPr/>
          <a:lstStyle/>
          <a:p>
            <a:endParaRPr lang="sl-SI">
              <a:solidFill>
                <a:prstClr val="black">
                  <a:tint val="75000"/>
                </a:prstClr>
              </a:solidFill>
            </a:endParaRPr>
          </a:p>
        </p:txBody>
      </p:sp>
      <p:sp>
        <p:nvSpPr>
          <p:cNvPr id="5" name="Ograda noge 4"/>
          <p:cNvSpPr>
            <a:spLocks noGrp="1"/>
          </p:cNvSpPr>
          <p:nvPr>
            <p:ph type="ftr" sz="quarter" idx="11"/>
          </p:nvPr>
        </p:nvSpPr>
        <p:spPr/>
        <p:txBody>
          <a:bodyPr/>
          <a:lstStyle/>
          <a:p>
            <a:r>
              <a:rPr lang="sl-SI" smtClean="0">
                <a:solidFill>
                  <a:prstClr val="black">
                    <a:tint val="75000"/>
                  </a:prstClr>
                </a:solidFill>
              </a:rPr>
              <a:t>BI 30.11.2011</a:t>
            </a:r>
            <a:endParaRPr lang="sl-SI">
              <a:solidFill>
                <a:prstClr val="black">
                  <a:tint val="75000"/>
                </a:prstClr>
              </a:solidFill>
            </a:endParaRPr>
          </a:p>
        </p:txBody>
      </p:sp>
      <p:sp>
        <p:nvSpPr>
          <p:cNvPr id="6" name="Ograda številke diapozitiva 5"/>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33346788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idx="1"/>
          </p:nvPr>
        </p:nvSpPr>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endParaRPr lang="sl-SI">
              <a:solidFill>
                <a:prstClr val="black">
                  <a:tint val="75000"/>
                </a:prstClr>
              </a:solidFill>
            </a:endParaRPr>
          </a:p>
        </p:txBody>
      </p:sp>
      <p:sp>
        <p:nvSpPr>
          <p:cNvPr id="5" name="Ograda noge 4"/>
          <p:cNvSpPr>
            <a:spLocks noGrp="1"/>
          </p:cNvSpPr>
          <p:nvPr>
            <p:ph type="ftr" sz="quarter" idx="11"/>
          </p:nvPr>
        </p:nvSpPr>
        <p:spPr/>
        <p:txBody>
          <a:bodyPr/>
          <a:lstStyle/>
          <a:p>
            <a:r>
              <a:rPr lang="sl-SI" smtClean="0">
                <a:solidFill>
                  <a:prstClr val="black">
                    <a:tint val="75000"/>
                  </a:prstClr>
                </a:solidFill>
              </a:rPr>
              <a:t>BI 30.11.2011</a:t>
            </a:r>
            <a:endParaRPr lang="sl-SI">
              <a:solidFill>
                <a:prstClr val="black">
                  <a:tint val="75000"/>
                </a:prstClr>
              </a:solidFill>
            </a:endParaRPr>
          </a:p>
        </p:txBody>
      </p:sp>
      <p:sp>
        <p:nvSpPr>
          <p:cNvPr id="6" name="Ograda številke diapozitiva 5"/>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8372611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Kliknite, če želite urediti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Kliknite, če želite urediti sloge besedila matrice</a:t>
            </a:r>
          </a:p>
        </p:txBody>
      </p:sp>
      <p:sp>
        <p:nvSpPr>
          <p:cNvPr id="4" name="Ograda datuma 3"/>
          <p:cNvSpPr>
            <a:spLocks noGrp="1"/>
          </p:cNvSpPr>
          <p:nvPr>
            <p:ph type="dt" sz="half" idx="10"/>
          </p:nvPr>
        </p:nvSpPr>
        <p:spPr/>
        <p:txBody>
          <a:bodyPr/>
          <a:lstStyle/>
          <a:p>
            <a:endParaRPr lang="sl-SI">
              <a:solidFill>
                <a:prstClr val="black">
                  <a:tint val="75000"/>
                </a:prstClr>
              </a:solidFill>
            </a:endParaRPr>
          </a:p>
        </p:txBody>
      </p:sp>
      <p:sp>
        <p:nvSpPr>
          <p:cNvPr id="5" name="Ograda noge 4"/>
          <p:cNvSpPr>
            <a:spLocks noGrp="1"/>
          </p:cNvSpPr>
          <p:nvPr>
            <p:ph type="ftr" sz="quarter" idx="11"/>
          </p:nvPr>
        </p:nvSpPr>
        <p:spPr/>
        <p:txBody>
          <a:bodyPr/>
          <a:lstStyle/>
          <a:p>
            <a:r>
              <a:rPr lang="sl-SI" smtClean="0">
                <a:solidFill>
                  <a:prstClr val="black">
                    <a:tint val="75000"/>
                  </a:prstClr>
                </a:solidFill>
              </a:rPr>
              <a:t>BI 30.11.2011</a:t>
            </a:r>
            <a:endParaRPr lang="sl-SI">
              <a:solidFill>
                <a:prstClr val="black">
                  <a:tint val="75000"/>
                </a:prstClr>
              </a:solidFill>
            </a:endParaRPr>
          </a:p>
        </p:txBody>
      </p:sp>
      <p:sp>
        <p:nvSpPr>
          <p:cNvPr id="6" name="Ograda številke diapozitiva 5"/>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32208888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endParaRPr lang="sl-SI">
              <a:solidFill>
                <a:prstClr val="black">
                  <a:tint val="75000"/>
                </a:prstClr>
              </a:solidFill>
            </a:endParaRPr>
          </a:p>
        </p:txBody>
      </p:sp>
      <p:sp>
        <p:nvSpPr>
          <p:cNvPr id="6" name="Ograda noge 5"/>
          <p:cNvSpPr>
            <a:spLocks noGrp="1"/>
          </p:cNvSpPr>
          <p:nvPr>
            <p:ph type="ftr" sz="quarter" idx="11"/>
          </p:nvPr>
        </p:nvSpPr>
        <p:spPr/>
        <p:txBody>
          <a:bodyPr/>
          <a:lstStyle/>
          <a:p>
            <a:r>
              <a:rPr lang="sl-SI" smtClean="0">
                <a:solidFill>
                  <a:prstClr val="black">
                    <a:tint val="75000"/>
                  </a:prstClr>
                </a:solidFill>
              </a:rPr>
              <a:t>BI 30.11.2011</a:t>
            </a:r>
            <a:endParaRPr lang="sl-SI">
              <a:solidFill>
                <a:prstClr val="black">
                  <a:tint val="75000"/>
                </a:prstClr>
              </a:solidFill>
            </a:endParaRPr>
          </a:p>
        </p:txBody>
      </p:sp>
      <p:sp>
        <p:nvSpPr>
          <p:cNvPr id="7" name="Ograda številke diapozitiva 6"/>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4133991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endParaRPr lang="sl-SI"/>
          </a:p>
        </p:txBody>
      </p:sp>
      <p:sp>
        <p:nvSpPr>
          <p:cNvPr id="6" name="Ograda noge 5"/>
          <p:cNvSpPr>
            <a:spLocks noGrp="1"/>
          </p:cNvSpPr>
          <p:nvPr>
            <p:ph type="ftr" sz="quarter" idx="11"/>
          </p:nvPr>
        </p:nvSpPr>
        <p:spPr/>
        <p:txBody>
          <a:bodyPr/>
          <a:lstStyle/>
          <a:p>
            <a:r>
              <a:rPr lang="sl-SI" smtClean="0"/>
              <a:t>BI 30.11.2011</a:t>
            </a:r>
            <a:endParaRPr lang="sl-SI"/>
          </a:p>
        </p:txBody>
      </p:sp>
      <p:sp>
        <p:nvSpPr>
          <p:cNvPr id="7" name="Ograda številke diapozitiva 6"/>
          <p:cNvSpPr>
            <a:spLocks noGrp="1"/>
          </p:cNvSpPr>
          <p:nvPr>
            <p:ph type="sldNum" sz="quarter" idx="12"/>
          </p:nvPr>
        </p:nvSpPr>
        <p:spPr/>
        <p:txBody>
          <a:bodyPr/>
          <a:lstStyle/>
          <a:p>
            <a:fld id="{D429F3E1-4728-4D57-9988-2E30C75E5021}" type="slidenum">
              <a:rPr lang="sl-SI" smtClean="0"/>
              <a:pPr/>
              <a:t>‹#›</a:t>
            </a:fld>
            <a:endParaRPr lang="sl-SI"/>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endParaRPr lang="sl-SI">
              <a:solidFill>
                <a:prstClr val="black">
                  <a:tint val="75000"/>
                </a:prstClr>
              </a:solidFill>
            </a:endParaRPr>
          </a:p>
        </p:txBody>
      </p:sp>
      <p:sp>
        <p:nvSpPr>
          <p:cNvPr id="8" name="Ograda noge 7"/>
          <p:cNvSpPr>
            <a:spLocks noGrp="1"/>
          </p:cNvSpPr>
          <p:nvPr>
            <p:ph type="ftr" sz="quarter" idx="11"/>
          </p:nvPr>
        </p:nvSpPr>
        <p:spPr/>
        <p:txBody>
          <a:bodyPr/>
          <a:lstStyle/>
          <a:p>
            <a:r>
              <a:rPr lang="sl-SI" smtClean="0">
                <a:solidFill>
                  <a:prstClr val="black">
                    <a:tint val="75000"/>
                  </a:prstClr>
                </a:solidFill>
              </a:rPr>
              <a:t>BI 30.11.2011</a:t>
            </a:r>
            <a:endParaRPr lang="sl-SI">
              <a:solidFill>
                <a:prstClr val="black">
                  <a:tint val="75000"/>
                </a:prstClr>
              </a:solidFill>
            </a:endParaRPr>
          </a:p>
        </p:txBody>
      </p:sp>
      <p:sp>
        <p:nvSpPr>
          <p:cNvPr id="9" name="Ograda številke diapozitiva 8"/>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3264726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datuma 2"/>
          <p:cNvSpPr>
            <a:spLocks noGrp="1"/>
          </p:cNvSpPr>
          <p:nvPr>
            <p:ph type="dt" sz="half" idx="10"/>
          </p:nvPr>
        </p:nvSpPr>
        <p:spPr/>
        <p:txBody>
          <a:bodyPr/>
          <a:lstStyle/>
          <a:p>
            <a:endParaRPr lang="sl-SI">
              <a:solidFill>
                <a:prstClr val="black">
                  <a:tint val="75000"/>
                </a:prstClr>
              </a:solidFill>
            </a:endParaRPr>
          </a:p>
        </p:txBody>
      </p:sp>
      <p:sp>
        <p:nvSpPr>
          <p:cNvPr id="4" name="Ograda noge 3"/>
          <p:cNvSpPr>
            <a:spLocks noGrp="1"/>
          </p:cNvSpPr>
          <p:nvPr>
            <p:ph type="ftr" sz="quarter" idx="11"/>
          </p:nvPr>
        </p:nvSpPr>
        <p:spPr/>
        <p:txBody>
          <a:bodyPr/>
          <a:lstStyle/>
          <a:p>
            <a:r>
              <a:rPr lang="sl-SI" smtClean="0">
                <a:solidFill>
                  <a:prstClr val="black">
                    <a:tint val="75000"/>
                  </a:prstClr>
                </a:solidFill>
              </a:rPr>
              <a:t>BI 30.11.2011</a:t>
            </a:r>
            <a:endParaRPr lang="sl-SI">
              <a:solidFill>
                <a:prstClr val="black">
                  <a:tint val="75000"/>
                </a:prstClr>
              </a:solidFill>
            </a:endParaRPr>
          </a:p>
        </p:txBody>
      </p:sp>
      <p:sp>
        <p:nvSpPr>
          <p:cNvPr id="5" name="Ograda številke diapozitiva 4"/>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9320151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endParaRPr lang="sl-SI">
              <a:solidFill>
                <a:prstClr val="black">
                  <a:tint val="75000"/>
                </a:prstClr>
              </a:solidFill>
            </a:endParaRPr>
          </a:p>
        </p:txBody>
      </p:sp>
      <p:sp>
        <p:nvSpPr>
          <p:cNvPr id="3" name="Ograda noge 2"/>
          <p:cNvSpPr>
            <a:spLocks noGrp="1"/>
          </p:cNvSpPr>
          <p:nvPr>
            <p:ph type="ftr" sz="quarter" idx="11"/>
          </p:nvPr>
        </p:nvSpPr>
        <p:spPr/>
        <p:txBody>
          <a:bodyPr/>
          <a:lstStyle/>
          <a:p>
            <a:r>
              <a:rPr lang="sl-SI" smtClean="0">
                <a:solidFill>
                  <a:prstClr val="black">
                    <a:tint val="75000"/>
                  </a:prstClr>
                </a:solidFill>
              </a:rPr>
              <a:t>BI 30.11.2011</a:t>
            </a:r>
            <a:endParaRPr lang="sl-SI">
              <a:solidFill>
                <a:prstClr val="black">
                  <a:tint val="75000"/>
                </a:prstClr>
              </a:solidFill>
            </a:endParaRPr>
          </a:p>
        </p:txBody>
      </p:sp>
      <p:sp>
        <p:nvSpPr>
          <p:cNvPr id="4" name="Ograda številke diapozitiva 3"/>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7681873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Kliknite, če želite urediti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endParaRPr lang="sl-SI">
              <a:solidFill>
                <a:prstClr val="black">
                  <a:tint val="75000"/>
                </a:prstClr>
              </a:solidFill>
            </a:endParaRPr>
          </a:p>
        </p:txBody>
      </p:sp>
      <p:sp>
        <p:nvSpPr>
          <p:cNvPr id="6" name="Ograda noge 5"/>
          <p:cNvSpPr>
            <a:spLocks noGrp="1"/>
          </p:cNvSpPr>
          <p:nvPr>
            <p:ph type="ftr" sz="quarter" idx="11"/>
          </p:nvPr>
        </p:nvSpPr>
        <p:spPr/>
        <p:txBody>
          <a:bodyPr/>
          <a:lstStyle/>
          <a:p>
            <a:r>
              <a:rPr lang="sl-SI" smtClean="0">
                <a:solidFill>
                  <a:prstClr val="black">
                    <a:tint val="75000"/>
                  </a:prstClr>
                </a:solidFill>
              </a:rPr>
              <a:t>BI 30.11.2011</a:t>
            </a:r>
            <a:endParaRPr lang="sl-SI">
              <a:solidFill>
                <a:prstClr val="black">
                  <a:tint val="75000"/>
                </a:prstClr>
              </a:solidFill>
            </a:endParaRPr>
          </a:p>
        </p:txBody>
      </p:sp>
      <p:sp>
        <p:nvSpPr>
          <p:cNvPr id="7" name="Ograda številke diapozitiva 6"/>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36857228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Kliknite, če želite urediti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endParaRPr lang="sl-SI">
              <a:solidFill>
                <a:prstClr val="black">
                  <a:tint val="75000"/>
                </a:prstClr>
              </a:solidFill>
            </a:endParaRPr>
          </a:p>
        </p:txBody>
      </p:sp>
      <p:sp>
        <p:nvSpPr>
          <p:cNvPr id="6" name="Ograda noge 5"/>
          <p:cNvSpPr>
            <a:spLocks noGrp="1"/>
          </p:cNvSpPr>
          <p:nvPr>
            <p:ph type="ftr" sz="quarter" idx="11"/>
          </p:nvPr>
        </p:nvSpPr>
        <p:spPr/>
        <p:txBody>
          <a:bodyPr/>
          <a:lstStyle/>
          <a:p>
            <a:r>
              <a:rPr lang="sl-SI" smtClean="0">
                <a:solidFill>
                  <a:prstClr val="black">
                    <a:tint val="75000"/>
                  </a:prstClr>
                </a:solidFill>
              </a:rPr>
              <a:t>BI 30.11.2011</a:t>
            </a:r>
            <a:endParaRPr lang="sl-SI">
              <a:solidFill>
                <a:prstClr val="black">
                  <a:tint val="75000"/>
                </a:prstClr>
              </a:solidFill>
            </a:endParaRPr>
          </a:p>
        </p:txBody>
      </p:sp>
      <p:sp>
        <p:nvSpPr>
          <p:cNvPr id="7" name="Ograda številke diapozitiva 6"/>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1138373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endParaRPr lang="sl-SI">
              <a:solidFill>
                <a:prstClr val="black">
                  <a:tint val="75000"/>
                </a:prstClr>
              </a:solidFill>
            </a:endParaRPr>
          </a:p>
        </p:txBody>
      </p:sp>
      <p:sp>
        <p:nvSpPr>
          <p:cNvPr id="5" name="Ograda noge 4"/>
          <p:cNvSpPr>
            <a:spLocks noGrp="1"/>
          </p:cNvSpPr>
          <p:nvPr>
            <p:ph type="ftr" sz="quarter" idx="11"/>
          </p:nvPr>
        </p:nvSpPr>
        <p:spPr/>
        <p:txBody>
          <a:bodyPr/>
          <a:lstStyle/>
          <a:p>
            <a:r>
              <a:rPr lang="sl-SI" smtClean="0">
                <a:solidFill>
                  <a:prstClr val="black">
                    <a:tint val="75000"/>
                  </a:prstClr>
                </a:solidFill>
              </a:rPr>
              <a:t>BI 30.11.2011</a:t>
            </a:r>
            <a:endParaRPr lang="sl-SI">
              <a:solidFill>
                <a:prstClr val="black">
                  <a:tint val="75000"/>
                </a:prstClr>
              </a:solidFill>
            </a:endParaRPr>
          </a:p>
        </p:txBody>
      </p:sp>
      <p:sp>
        <p:nvSpPr>
          <p:cNvPr id="6" name="Ograda številke diapozitiva 5"/>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10389785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endParaRPr lang="sl-SI">
              <a:solidFill>
                <a:prstClr val="black">
                  <a:tint val="75000"/>
                </a:prstClr>
              </a:solidFill>
            </a:endParaRPr>
          </a:p>
        </p:txBody>
      </p:sp>
      <p:sp>
        <p:nvSpPr>
          <p:cNvPr id="5" name="Ograda noge 4"/>
          <p:cNvSpPr>
            <a:spLocks noGrp="1"/>
          </p:cNvSpPr>
          <p:nvPr>
            <p:ph type="ftr" sz="quarter" idx="11"/>
          </p:nvPr>
        </p:nvSpPr>
        <p:spPr/>
        <p:txBody>
          <a:bodyPr/>
          <a:lstStyle/>
          <a:p>
            <a:r>
              <a:rPr lang="sl-SI" smtClean="0">
                <a:solidFill>
                  <a:prstClr val="black">
                    <a:tint val="75000"/>
                  </a:prstClr>
                </a:solidFill>
              </a:rPr>
              <a:t>BI 30.11.2011</a:t>
            </a:r>
            <a:endParaRPr lang="sl-SI">
              <a:solidFill>
                <a:prstClr val="black">
                  <a:tint val="75000"/>
                </a:prstClr>
              </a:solidFill>
            </a:endParaRPr>
          </a:p>
        </p:txBody>
      </p:sp>
      <p:sp>
        <p:nvSpPr>
          <p:cNvPr id="6" name="Ograda številke diapozitiva 5"/>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4288070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0"/>
          <p:cNvSpPr>
            <a:spLocks noChangeArrowheads="1"/>
          </p:cNvSpPr>
          <p:nvPr/>
        </p:nvSpPr>
        <p:spPr bwMode="auto">
          <a:xfrm>
            <a:off x="274638" y="6640513"/>
            <a:ext cx="1744662" cy="10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p>
            <a:pPr defTabSz="1103313" fontAlgn="base">
              <a:spcBef>
                <a:spcPct val="0"/>
              </a:spcBef>
              <a:spcAft>
                <a:spcPct val="0"/>
              </a:spcAft>
            </a:pPr>
            <a:r>
              <a:rPr lang="de-DE" sz="700" smtClean="0">
                <a:solidFill>
                  <a:srgbClr val="000000"/>
                </a:solidFill>
              </a:rPr>
              <a:t> © EADS 2010 – All rights reserved</a:t>
            </a:r>
          </a:p>
        </p:txBody>
      </p:sp>
      <p:pic>
        <p:nvPicPr>
          <p:cNvPr id="5" name="Picture 4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50188" y="207963"/>
            <a:ext cx="10160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25"/>
          <p:cNvGrpSpPr>
            <a:grpSpLocks/>
          </p:cNvGrpSpPr>
          <p:nvPr userDrawn="1"/>
        </p:nvGrpSpPr>
        <p:grpSpPr bwMode="auto">
          <a:xfrm>
            <a:off x="292100" y="5878513"/>
            <a:ext cx="8375650" cy="773112"/>
            <a:chOff x="280" y="935"/>
            <a:chExt cx="5276" cy="487"/>
          </a:xfrm>
        </p:grpSpPr>
        <p:pic>
          <p:nvPicPr>
            <p:cNvPr id="7" name="Picture 26" descr="IJS?action=AttachFile&amp;do=get&amp;target=Stefa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0" y="984"/>
              <a:ext cx="266"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7" descr="II logo">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8" y="981"/>
              <a:ext cx="292"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8" descr="ijs-title">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0" y="1282"/>
              <a:ext cx="1149"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9" descr="Institute of Informatics SA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07" y="1243"/>
              <a:ext cx="114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0" descr="cyfronet-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33" y="956"/>
              <a:ext cx="799"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1" descr="FOI"/>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52" y="935"/>
              <a:ext cx="672"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2" descr="CASSIDIAN_3D_Blue_Strap"/>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22" y="1071"/>
              <a:ext cx="1134"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16" name="Rectangle 20"/>
          <p:cNvSpPr>
            <a:spLocks noGrp="1" noChangeArrowheads="1"/>
          </p:cNvSpPr>
          <p:nvPr>
            <p:ph type="ctrTitle"/>
          </p:nvPr>
        </p:nvSpPr>
        <p:spPr>
          <a:xfrm>
            <a:off x="303213" y="1001713"/>
            <a:ext cx="6927850" cy="1012825"/>
          </a:xfrm>
        </p:spPr>
        <p:txBody>
          <a:bodyPr anchor="b"/>
          <a:lstStyle>
            <a:lvl1pPr>
              <a:spcBef>
                <a:spcPts val="2600"/>
              </a:spcBef>
              <a:defRPr/>
            </a:lvl1pPr>
          </a:lstStyle>
          <a:p>
            <a:r>
              <a:rPr lang="en-GB"/>
              <a:t>Titelmasterformat durch Klicken bearbeiten</a:t>
            </a:r>
          </a:p>
        </p:txBody>
      </p:sp>
      <p:sp>
        <p:nvSpPr>
          <p:cNvPr id="4117" name="Rectangle 21"/>
          <p:cNvSpPr>
            <a:spLocks noGrp="1" noChangeArrowheads="1"/>
          </p:cNvSpPr>
          <p:nvPr>
            <p:ph type="subTitle" idx="1"/>
          </p:nvPr>
        </p:nvSpPr>
        <p:spPr>
          <a:xfrm>
            <a:off x="303213" y="4811713"/>
            <a:ext cx="6927850" cy="1057275"/>
          </a:xfrm>
        </p:spPr>
        <p:txBody>
          <a:bodyPr/>
          <a:lstStyle>
            <a:lvl1pPr marL="0" indent="0">
              <a:buFontTx/>
              <a:buNone/>
              <a:defRPr sz="1600"/>
            </a:lvl1pPr>
          </a:lstStyle>
          <a:p>
            <a:r>
              <a:rPr lang="en-GB"/>
              <a:t>Formatvorlage des Untertitelmasters durch Klicken bearbeiten</a:t>
            </a:r>
          </a:p>
        </p:txBody>
      </p:sp>
      <p:sp>
        <p:nvSpPr>
          <p:cNvPr id="14" name="Rectangle 29"/>
          <p:cNvSpPr>
            <a:spLocks noGrp="1" noChangeArrowheads="1"/>
          </p:cNvSpPr>
          <p:nvPr>
            <p:ph type="sldNum" sz="quarter" idx="10"/>
          </p:nvPr>
        </p:nvSpPr>
        <p:spPr/>
        <p:txBody>
          <a:bodyPr/>
          <a:lstStyle>
            <a:lvl1pPr>
              <a:defRPr/>
            </a:lvl1pPr>
          </a:lstStyle>
          <a:p>
            <a:pPr>
              <a:defRPr/>
            </a:pPr>
            <a:fld id="{201978AD-B17A-4F2D-B7F8-A7410481F9AF}" type="slidenum">
              <a:rPr lang="en-GB">
                <a:solidFill>
                  <a:srgbClr val="000000"/>
                </a:solidFill>
              </a:rPr>
              <a:pPr>
                <a:defRPr/>
              </a:pPr>
              <a:t>‹#›</a:t>
            </a:fld>
            <a:endParaRPr lang="en-GB">
              <a:solidFill>
                <a:srgbClr val="000000"/>
              </a:solidFill>
            </a:endParaRPr>
          </a:p>
        </p:txBody>
      </p:sp>
      <p:sp>
        <p:nvSpPr>
          <p:cNvPr id="15" name="Rectangle 31"/>
          <p:cNvSpPr>
            <a:spLocks noGrp="1" noChangeArrowheads="1"/>
          </p:cNvSpPr>
          <p:nvPr>
            <p:ph type="ftr" sz="quarter" idx="11"/>
          </p:nvPr>
        </p:nvSpPr>
        <p:spPr/>
        <p:txBody>
          <a:bodyPr/>
          <a:lstStyle>
            <a:lvl1pPr>
              <a:defRPr/>
            </a:lvl1pPr>
          </a:lstStyle>
          <a:p>
            <a:pPr>
              <a:defRPr/>
            </a:pPr>
            <a:r>
              <a:rPr lang="en-GB" smtClean="0">
                <a:solidFill>
                  <a:srgbClr val="000000"/>
                </a:solidFill>
              </a:rPr>
              <a:t>BI 30.11.2011</a:t>
            </a:r>
            <a:endParaRPr lang="en-GB">
              <a:solidFill>
                <a:srgbClr val="000000"/>
              </a:solidFill>
            </a:endParaRPr>
          </a:p>
        </p:txBody>
      </p:sp>
      <p:sp>
        <p:nvSpPr>
          <p:cNvPr id="16" name="Rectangle 32"/>
          <p:cNvSpPr>
            <a:spLocks noGrp="1" noChangeArrowheads="1"/>
          </p:cNvSpPr>
          <p:nvPr>
            <p:ph type="dt" sz="half" idx="12"/>
          </p:nvPr>
        </p:nvSpPr>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1148030990"/>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4" name="Rectangle 21"/>
          <p:cNvSpPr>
            <a:spLocks noGrp="1" noChangeArrowheads="1"/>
          </p:cNvSpPr>
          <p:nvPr>
            <p:ph type="sldNum" sz="quarter" idx="10"/>
          </p:nvPr>
        </p:nvSpPr>
        <p:spPr>
          <a:ln/>
        </p:spPr>
        <p:txBody>
          <a:bodyPr/>
          <a:lstStyle>
            <a:lvl1pPr>
              <a:defRPr/>
            </a:lvl1pPr>
          </a:lstStyle>
          <a:p>
            <a:pPr>
              <a:defRPr/>
            </a:pPr>
            <a:fld id="{10F515FA-E53D-46C6-A110-258A321329EA}" type="slidenum">
              <a:rPr lang="en-GB">
                <a:solidFill>
                  <a:srgbClr val="000000"/>
                </a:solidFill>
              </a:rPr>
              <a:pPr>
                <a:defRPr/>
              </a:pPr>
              <a:t>‹#›</a:t>
            </a:fld>
            <a:endParaRPr lang="en-GB">
              <a:solidFill>
                <a:srgbClr val="000000"/>
              </a:solidFill>
            </a:endParaRPr>
          </a:p>
        </p:txBody>
      </p:sp>
      <p:sp>
        <p:nvSpPr>
          <p:cNvPr id="5"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BI 30.11.2011</a:t>
            </a:r>
            <a:endParaRPr lang="en-GB">
              <a:solidFill>
                <a:srgbClr val="000000"/>
              </a:solidFill>
            </a:endParaRPr>
          </a:p>
        </p:txBody>
      </p:sp>
      <p:sp>
        <p:nvSpPr>
          <p:cNvPr id="6"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062149668"/>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21"/>
          <p:cNvSpPr>
            <a:spLocks noGrp="1" noChangeArrowheads="1"/>
          </p:cNvSpPr>
          <p:nvPr>
            <p:ph type="sldNum" sz="quarter" idx="10"/>
          </p:nvPr>
        </p:nvSpPr>
        <p:spPr>
          <a:ln/>
        </p:spPr>
        <p:txBody>
          <a:bodyPr/>
          <a:lstStyle>
            <a:lvl1pPr>
              <a:defRPr/>
            </a:lvl1pPr>
          </a:lstStyle>
          <a:p>
            <a:pPr>
              <a:defRPr/>
            </a:pPr>
            <a:fld id="{5612ABA4-6B18-422E-9FD7-C150406F8AAB}" type="slidenum">
              <a:rPr lang="en-GB">
                <a:solidFill>
                  <a:srgbClr val="000000"/>
                </a:solidFill>
              </a:rPr>
              <a:pPr>
                <a:defRPr/>
              </a:pPr>
              <a:t>‹#›</a:t>
            </a:fld>
            <a:endParaRPr lang="en-GB">
              <a:solidFill>
                <a:srgbClr val="000000"/>
              </a:solidFill>
            </a:endParaRPr>
          </a:p>
        </p:txBody>
      </p:sp>
      <p:sp>
        <p:nvSpPr>
          <p:cNvPr id="5"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BI 30.11.2011</a:t>
            </a:r>
            <a:endParaRPr lang="en-GB">
              <a:solidFill>
                <a:srgbClr val="000000"/>
              </a:solidFill>
            </a:endParaRPr>
          </a:p>
        </p:txBody>
      </p:sp>
      <p:sp>
        <p:nvSpPr>
          <p:cNvPr id="6"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73471146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endParaRPr lang="sl-SI"/>
          </a:p>
        </p:txBody>
      </p:sp>
      <p:sp>
        <p:nvSpPr>
          <p:cNvPr id="8" name="Ograda noge 7"/>
          <p:cNvSpPr>
            <a:spLocks noGrp="1"/>
          </p:cNvSpPr>
          <p:nvPr>
            <p:ph type="ftr" sz="quarter" idx="11"/>
          </p:nvPr>
        </p:nvSpPr>
        <p:spPr/>
        <p:txBody>
          <a:bodyPr/>
          <a:lstStyle/>
          <a:p>
            <a:r>
              <a:rPr lang="sl-SI" smtClean="0"/>
              <a:t>BI 30.11.2011</a:t>
            </a:r>
            <a:endParaRPr lang="sl-SI"/>
          </a:p>
        </p:txBody>
      </p:sp>
      <p:sp>
        <p:nvSpPr>
          <p:cNvPr id="9" name="Ograda številke diapozitiva 8"/>
          <p:cNvSpPr>
            <a:spLocks noGrp="1"/>
          </p:cNvSpPr>
          <p:nvPr>
            <p:ph type="sldNum" sz="quarter" idx="12"/>
          </p:nvPr>
        </p:nvSpPr>
        <p:spPr/>
        <p:txBody>
          <a:bodyPr/>
          <a:lstStyle/>
          <a:p>
            <a:fld id="{D429F3E1-4728-4D57-9988-2E30C75E5021}" type="slidenum">
              <a:rPr lang="sl-SI" smtClean="0"/>
              <a:pPr/>
              <a:t>‹#›</a:t>
            </a:fld>
            <a:endParaRPr lang="sl-SI"/>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314325" y="1330325"/>
            <a:ext cx="3381375" cy="504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3848100" y="1330325"/>
            <a:ext cx="3382963" cy="504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21"/>
          <p:cNvSpPr>
            <a:spLocks noGrp="1" noChangeArrowheads="1"/>
          </p:cNvSpPr>
          <p:nvPr>
            <p:ph type="sldNum" sz="quarter" idx="10"/>
          </p:nvPr>
        </p:nvSpPr>
        <p:spPr>
          <a:ln/>
        </p:spPr>
        <p:txBody>
          <a:bodyPr/>
          <a:lstStyle>
            <a:lvl1pPr>
              <a:defRPr/>
            </a:lvl1pPr>
          </a:lstStyle>
          <a:p>
            <a:pPr>
              <a:defRPr/>
            </a:pPr>
            <a:fld id="{2939F58C-F3B1-4228-AB6A-E2C9F7477A44}" type="slidenum">
              <a:rPr lang="en-GB">
                <a:solidFill>
                  <a:srgbClr val="000000"/>
                </a:solidFill>
              </a:rPr>
              <a:pPr>
                <a:defRPr/>
              </a:pPr>
              <a:t>‹#›</a:t>
            </a:fld>
            <a:endParaRPr lang="en-GB">
              <a:solidFill>
                <a:srgbClr val="000000"/>
              </a:solidFill>
            </a:endParaRPr>
          </a:p>
        </p:txBody>
      </p:sp>
      <p:sp>
        <p:nvSpPr>
          <p:cNvPr id="6"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BI 30.11.2011</a:t>
            </a:r>
            <a:endParaRPr lang="en-GB">
              <a:solidFill>
                <a:srgbClr val="000000"/>
              </a:solidFill>
            </a:endParaRPr>
          </a:p>
        </p:txBody>
      </p:sp>
      <p:sp>
        <p:nvSpPr>
          <p:cNvPr id="7"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803916473"/>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21"/>
          <p:cNvSpPr>
            <a:spLocks noGrp="1" noChangeArrowheads="1"/>
          </p:cNvSpPr>
          <p:nvPr>
            <p:ph type="sldNum" sz="quarter" idx="10"/>
          </p:nvPr>
        </p:nvSpPr>
        <p:spPr>
          <a:ln/>
        </p:spPr>
        <p:txBody>
          <a:bodyPr/>
          <a:lstStyle>
            <a:lvl1pPr>
              <a:defRPr/>
            </a:lvl1pPr>
          </a:lstStyle>
          <a:p>
            <a:pPr>
              <a:defRPr/>
            </a:pPr>
            <a:fld id="{BEDB1F4E-BAEF-48CD-8835-53EF09CB10EE}" type="slidenum">
              <a:rPr lang="en-GB">
                <a:solidFill>
                  <a:srgbClr val="000000"/>
                </a:solidFill>
              </a:rPr>
              <a:pPr>
                <a:defRPr/>
              </a:pPr>
              <a:t>‹#›</a:t>
            </a:fld>
            <a:endParaRPr lang="en-GB">
              <a:solidFill>
                <a:srgbClr val="000000"/>
              </a:solidFill>
            </a:endParaRPr>
          </a:p>
        </p:txBody>
      </p:sp>
      <p:sp>
        <p:nvSpPr>
          <p:cNvPr id="8"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BI 30.11.2011</a:t>
            </a:r>
            <a:endParaRPr lang="en-GB">
              <a:solidFill>
                <a:srgbClr val="000000"/>
              </a:solidFill>
            </a:endParaRPr>
          </a:p>
        </p:txBody>
      </p:sp>
      <p:sp>
        <p:nvSpPr>
          <p:cNvPr id="9"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594354911"/>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21"/>
          <p:cNvSpPr>
            <a:spLocks noGrp="1" noChangeArrowheads="1"/>
          </p:cNvSpPr>
          <p:nvPr>
            <p:ph type="sldNum" sz="quarter" idx="10"/>
          </p:nvPr>
        </p:nvSpPr>
        <p:spPr>
          <a:ln/>
        </p:spPr>
        <p:txBody>
          <a:bodyPr/>
          <a:lstStyle>
            <a:lvl1pPr>
              <a:defRPr/>
            </a:lvl1pPr>
          </a:lstStyle>
          <a:p>
            <a:pPr>
              <a:defRPr/>
            </a:pPr>
            <a:fld id="{1BEA93ED-405F-452A-8DEE-0909B4C35E5F}" type="slidenum">
              <a:rPr lang="en-GB">
                <a:solidFill>
                  <a:srgbClr val="000000"/>
                </a:solidFill>
              </a:rPr>
              <a:pPr>
                <a:defRPr/>
              </a:pPr>
              <a:t>‹#›</a:t>
            </a:fld>
            <a:endParaRPr lang="en-GB">
              <a:solidFill>
                <a:srgbClr val="000000"/>
              </a:solidFill>
            </a:endParaRPr>
          </a:p>
        </p:txBody>
      </p:sp>
      <p:sp>
        <p:nvSpPr>
          <p:cNvPr id="4"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BI 30.11.2011</a:t>
            </a:r>
            <a:endParaRPr lang="en-GB">
              <a:solidFill>
                <a:srgbClr val="000000"/>
              </a:solidFill>
            </a:endParaRPr>
          </a:p>
        </p:txBody>
      </p:sp>
      <p:sp>
        <p:nvSpPr>
          <p:cNvPr id="5"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4259488829"/>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21"/>
          <p:cNvSpPr>
            <a:spLocks noGrp="1" noChangeArrowheads="1"/>
          </p:cNvSpPr>
          <p:nvPr>
            <p:ph type="sldNum" sz="quarter" idx="10"/>
          </p:nvPr>
        </p:nvSpPr>
        <p:spPr>
          <a:ln/>
        </p:spPr>
        <p:txBody>
          <a:bodyPr/>
          <a:lstStyle>
            <a:lvl1pPr>
              <a:defRPr/>
            </a:lvl1pPr>
          </a:lstStyle>
          <a:p>
            <a:pPr>
              <a:defRPr/>
            </a:pPr>
            <a:fld id="{86B4C1CB-268A-4226-9D66-1456E8038DD2}" type="slidenum">
              <a:rPr lang="en-GB">
                <a:solidFill>
                  <a:srgbClr val="000000"/>
                </a:solidFill>
              </a:rPr>
              <a:pPr>
                <a:defRPr/>
              </a:pPr>
              <a:t>‹#›</a:t>
            </a:fld>
            <a:endParaRPr lang="en-GB">
              <a:solidFill>
                <a:srgbClr val="000000"/>
              </a:solidFill>
            </a:endParaRPr>
          </a:p>
        </p:txBody>
      </p:sp>
      <p:sp>
        <p:nvSpPr>
          <p:cNvPr id="3"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BI 30.11.2011</a:t>
            </a:r>
            <a:endParaRPr lang="en-GB">
              <a:solidFill>
                <a:srgbClr val="000000"/>
              </a:solidFill>
            </a:endParaRPr>
          </a:p>
        </p:txBody>
      </p:sp>
      <p:sp>
        <p:nvSpPr>
          <p:cNvPr id="4"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161279448"/>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21"/>
          <p:cNvSpPr>
            <a:spLocks noGrp="1" noChangeArrowheads="1"/>
          </p:cNvSpPr>
          <p:nvPr>
            <p:ph type="sldNum" sz="quarter" idx="10"/>
          </p:nvPr>
        </p:nvSpPr>
        <p:spPr>
          <a:ln/>
        </p:spPr>
        <p:txBody>
          <a:bodyPr/>
          <a:lstStyle>
            <a:lvl1pPr>
              <a:defRPr/>
            </a:lvl1pPr>
          </a:lstStyle>
          <a:p>
            <a:pPr>
              <a:defRPr/>
            </a:pPr>
            <a:fld id="{13E6490C-E0A3-41E0-BA56-0AD2760799C6}" type="slidenum">
              <a:rPr lang="en-GB">
                <a:solidFill>
                  <a:srgbClr val="000000"/>
                </a:solidFill>
              </a:rPr>
              <a:pPr>
                <a:defRPr/>
              </a:pPr>
              <a:t>‹#›</a:t>
            </a:fld>
            <a:endParaRPr lang="en-GB">
              <a:solidFill>
                <a:srgbClr val="000000"/>
              </a:solidFill>
            </a:endParaRPr>
          </a:p>
        </p:txBody>
      </p:sp>
      <p:sp>
        <p:nvSpPr>
          <p:cNvPr id="6"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BI 30.11.2011</a:t>
            </a:r>
            <a:endParaRPr lang="en-GB">
              <a:solidFill>
                <a:srgbClr val="000000"/>
              </a:solidFill>
            </a:endParaRPr>
          </a:p>
        </p:txBody>
      </p:sp>
      <p:sp>
        <p:nvSpPr>
          <p:cNvPr id="7"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1218819222"/>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21"/>
          <p:cNvSpPr>
            <a:spLocks noGrp="1" noChangeArrowheads="1"/>
          </p:cNvSpPr>
          <p:nvPr>
            <p:ph type="sldNum" sz="quarter" idx="10"/>
          </p:nvPr>
        </p:nvSpPr>
        <p:spPr>
          <a:ln/>
        </p:spPr>
        <p:txBody>
          <a:bodyPr/>
          <a:lstStyle>
            <a:lvl1pPr>
              <a:defRPr/>
            </a:lvl1pPr>
          </a:lstStyle>
          <a:p>
            <a:pPr>
              <a:defRPr/>
            </a:pPr>
            <a:fld id="{78E6D05B-84A5-4A2A-9D07-2E401352BDD0}" type="slidenum">
              <a:rPr lang="en-GB">
                <a:solidFill>
                  <a:srgbClr val="000000"/>
                </a:solidFill>
              </a:rPr>
              <a:pPr>
                <a:defRPr/>
              </a:pPr>
              <a:t>‹#›</a:t>
            </a:fld>
            <a:endParaRPr lang="en-GB">
              <a:solidFill>
                <a:srgbClr val="000000"/>
              </a:solidFill>
            </a:endParaRPr>
          </a:p>
        </p:txBody>
      </p:sp>
      <p:sp>
        <p:nvSpPr>
          <p:cNvPr id="6"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BI 30.11.2011</a:t>
            </a:r>
            <a:endParaRPr lang="en-GB">
              <a:solidFill>
                <a:srgbClr val="000000"/>
              </a:solidFill>
            </a:endParaRPr>
          </a:p>
        </p:txBody>
      </p:sp>
      <p:sp>
        <p:nvSpPr>
          <p:cNvPr id="7"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1652975575"/>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21"/>
          <p:cNvSpPr>
            <a:spLocks noGrp="1" noChangeArrowheads="1"/>
          </p:cNvSpPr>
          <p:nvPr>
            <p:ph type="sldNum" sz="quarter" idx="10"/>
          </p:nvPr>
        </p:nvSpPr>
        <p:spPr>
          <a:ln/>
        </p:spPr>
        <p:txBody>
          <a:bodyPr/>
          <a:lstStyle>
            <a:lvl1pPr>
              <a:defRPr/>
            </a:lvl1pPr>
          </a:lstStyle>
          <a:p>
            <a:pPr>
              <a:defRPr/>
            </a:pPr>
            <a:fld id="{3DF71830-9168-49D7-A89C-389A7523C3CB}" type="slidenum">
              <a:rPr lang="en-GB">
                <a:solidFill>
                  <a:srgbClr val="000000"/>
                </a:solidFill>
              </a:rPr>
              <a:pPr>
                <a:defRPr/>
              </a:pPr>
              <a:t>‹#›</a:t>
            </a:fld>
            <a:endParaRPr lang="en-GB">
              <a:solidFill>
                <a:srgbClr val="000000"/>
              </a:solidFill>
            </a:endParaRPr>
          </a:p>
        </p:txBody>
      </p:sp>
      <p:sp>
        <p:nvSpPr>
          <p:cNvPr id="5"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BI 30.11.2011</a:t>
            </a:r>
            <a:endParaRPr lang="en-GB">
              <a:solidFill>
                <a:srgbClr val="000000"/>
              </a:solidFill>
            </a:endParaRPr>
          </a:p>
        </p:txBody>
      </p:sp>
      <p:sp>
        <p:nvSpPr>
          <p:cNvPr id="6"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230723781"/>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5502275" y="425450"/>
            <a:ext cx="1728788" cy="594677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314325" y="425450"/>
            <a:ext cx="5035550" cy="594677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21"/>
          <p:cNvSpPr>
            <a:spLocks noGrp="1" noChangeArrowheads="1"/>
          </p:cNvSpPr>
          <p:nvPr>
            <p:ph type="sldNum" sz="quarter" idx="10"/>
          </p:nvPr>
        </p:nvSpPr>
        <p:spPr>
          <a:ln/>
        </p:spPr>
        <p:txBody>
          <a:bodyPr/>
          <a:lstStyle>
            <a:lvl1pPr>
              <a:defRPr/>
            </a:lvl1pPr>
          </a:lstStyle>
          <a:p>
            <a:pPr>
              <a:defRPr/>
            </a:pPr>
            <a:fld id="{14C1B70A-2A48-4A14-989A-455630C438BF}" type="slidenum">
              <a:rPr lang="en-GB">
                <a:solidFill>
                  <a:srgbClr val="000000"/>
                </a:solidFill>
              </a:rPr>
              <a:pPr>
                <a:defRPr/>
              </a:pPr>
              <a:t>‹#›</a:t>
            </a:fld>
            <a:endParaRPr lang="en-GB">
              <a:solidFill>
                <a:srgbClr val="000000"/>
              </a:solidFill>
            </a:endParaRPr>
          </a:p>
        </p:txBody>
      </p:sp>
      <p:sp>
        <p:nvSpPr>
          <p:cNvPr id="5"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BI 30.11.2011</a:t>
            </a:r>
            <a:endParaRPr lang="en-GB">
              <a:solidFill>
                <a:srgbClr val="000000"/>
              </a:solidFill>
            </a:endParaRPr>
          </a:p>
        </p:txBody>
      </p:sp>
      <p:sp>
        <p:nvSpPr>
          <p:cNvPr id="6"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646921898"/>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0"/>
          <p:cNvSpPr>
            <a:spLocks noChangeArrowheads="1"/>
          </p:cNvSpPr>
          <p:nvPr/>
        </p:nvSpPr>
        <p:spPr bwMode="auto">
          <a:xfrm>
            <a:off x="274638" y="6640513"/>
            <a:ext cx="1744662" cy="10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p>
            <a:pPr defTabSz="1103313" fontAlgn="base">
              <a:spcBef>
                <a:spcPct val="0"/>
              </a:spcBef>
              <a:spcAft>
                <a:spcPct val="0"/>
              </a:spcAft>
            </a:pPr>
            <a:r>
              <a:rPr lang="de-DE" sz="700" smtClean="0">
                <a:solidFill>
                  <a:srgbClr val="000000"/>
                </a:solidFill>
                <a:ea typeface="ヒラギノ角ゴ Pro W3" charset="-128"/>
              </a:rPr>
              <a:t> © EADS 2010 – All rights reserved</a:t>
            </a:r>
          </a:p>
        </p:txBody>
      </p:sp>
      <p:pic>
        <p:nvPicPr>
          <p:cNvPr id="5" name="Picture 4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50188" y="207963"/>
            <a:ext cx="10160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25"/>
          <p:cNvGrpSpPr>
            <a:grpSpLocks/>
          </p:cNvGrpSpPr>
          <p:nvPr userDrawn="1"/>
        </p:nvGrpSpPr>
        <p:grpSpPr bwMode="auto">
          <a:xfrm>
            <a:off x="292100" y="5878513"/>
            <a:ext cx="8375650" cy="773112"/>
            <a:chOff x="280" y="935"/>
            <a:chExt cx="5276" cy="487"/>
          </a:xfrm>
        </p:grpSpPr>
        <p:pic>
          <p:nvPicPr>
            <p:cNvPr id="7" name="Picture 26" descr="IJS?action=AttachFile&amp;do=get&amp;target=Stefa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0" y="984"/>
              <a:ext cx="266"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7" descr="II logo">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8" y="981"/>
              <a:ext cx="292"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8" descr="ijs-title">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0" y="1282"/>
              <a:ext cx="1149"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9" descr="Institute of Informatics SA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07" y="1243"/>
              <a:ext cx="114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0" descr="cyfronet-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33" y="956"/>
              <a:ext cx="799"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1" descr="FOI"/>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52" y="935"/>
              <a:ext cx="672"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2" descr="CASSIDIAN_3D_Blue_Strap"/>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22" y="1071"/>
              <a:ext cx="1134"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16" name="Rectangle 20"/>
          <p:cNvSpPr>
            <a:spLocks noGrp="1" noChangeArrowheads="1"/>
          </p:cNvSpPr>
          <p:nvPr>
            <p:ph type="ctrTitle"/>
          </p:nvPr>
        </p:nvSpPr>
        <p:spPr>
          <a:xfrm>
            <a:off x="303213" y="1001713"/>
            <a:ext cx="6927850" cy="1012825"/>
          </a:xfrm>
        </p:spPr>
        <p:txBody>
          <a:bodyPr anchor="b"/>
          <a:lstStyle>
            <a:lvl1pPr>
              <a:spcBef>
                <a:spcPts val="2600"/>
              </a:spcBef>
              <a:defRPr/>
            </a:lvl1pPr>
          </a:lstStyle>
          <a:p>
            <a:r>
              <a:rPr lang="en-GB"/>
              <a:t>Titelmasterformat durch Klicken bearbeiten</a:t>
            </a:r>
          </a:p>
        </p:txBody>
      </p:sp>
      <p:sp>
        <p:nvSpPr>
          <p:cNvPr id="4117" name="Rectangle 21"/>
          <p:cNvSpPr>
            <a:spLocks noGrp="1" noChangeArrowheads="1"/>
          </p:cNvSpPr>
          <p:nvPr>
            <p:ph type="subTitle" idx="1"/>
          </p:nvPr>
        </p:nvSpPr>
        <p:spPr>
          <a:xfrm>
            <a:off x="303213" y="4811713"/>
            <a:ext cx="6927850" cy="1057275"/>
          </a:xfrm>
        </p:spPr>
        <p:txBody>
          <a:bodyPr/>
          <a:lstStyle>
            <a:lvl1pPr marL="0" indent="0">
              <a:buFontTx/>
              <a:buNone/>
              <a:defRPr sz="1600"/>
            </a:lvl1pPr>
          </a:lstStyle>
          <a:p>
            <a:r>
              <a:rPr lang="en-GB"/>
              <a:t>Formatvorlage des Untertitelmasters durch Klicken bearbeiten</a:t>
            </a:r>
          </a:p>
        </p:txBody>
      </p:sp>
      <p:sp>
        <p:nvSpPr>
          <p:cNvPr id="14" name="Rectangle 29"/>
          <p:cNvSpPr>
            <a:spLocks noGrp="1" noChangeArrowheads="1"/>
          </p:cNvSpPr>
          <p:nvPr>
            <p:ph type="sldNum" sz="quarter" idx="10"/>
          </p:nvPr>
        </p:nvSpPr>
        <p:spPr/>
        <p:txBody>
          <a:bodyPr/>
          <a:lstStyle>
            <a:lvl1pPr>
              <a:defRPr/>
            </a:lvl1pPr>
          </a:lstStyle>
          <a:p>
            <a:pPr>
              <a:defRPr/>
            </a:pPr>
            <a:fld id="{201978AD-B17A-4F2D-B7F8-A7410481F9AF}" type="slidenum">
              <a:rPr lang="en-GB">
                <a:solidFill>
                  <a:srgbClr val="000000"/>
                </a:solidFill>
              </a:rPr>
              <a:pPr>
                <a:defRPr/>
              </a:pPr>
              <a:t>‹#›</a:t>
            </a:fld>
            <a:endParaRPr lang="en-GB">
              <a:solidFill>
                <a:srgbClr val="000000"/>
              </a:solidFill>
            </a:endParaRPr>
          </a:p>
        </p:txBody>
      </p:sp>
      <p:sp>
        <p:nvSpPr>
          <p:cNvPr id="15" name="Rectangle 31"/>
          <p:cNvSpPr>
            <a:spLocks noGrp="1" noChangeArrowheads="1"/>
          </p:cNvSpPr>
          <p:nvPr>
            <p:ph type="ftr" sz="quarter" idx="11"/>
          </p:nvPr>
        </p:nvSpPr>
        <p:spPr/>
        <p:txBody>
          <a:bodyPr/>
          <a:lstStyle>
            <a:lvl1pPr>
              <a:defRPr/>
            </a:lvl1pPr>
          </a:lstStyle>
          <a:p>
            <a:pPr>
              <a:defRPr/>
            </a:pPr>
            <a:r>
              <a:rPr lang="en-GB" smtClean="0">
                <a:solidFill>
                  <a:srgbClr val="000000"/>
                </a:solidFill>
              </a:rPr>
              <a:t>BI 30.11.2011</a:t>
            </a:r>
            <a:endParaRPr lang="en-GB">
              <a:solidFill>
                <a:srgbClr val="000000"/>
              </a:solidFill>
            </a:endParaRPr>
          </a:p>
        </p:txBody>
      </p:sp>
      <p:sp>
        <p:nvSpPr>
          <p:cNvPr id="16" name="Rectangle 32"/>
          <p:cNvSpPr>
            <a:spLocks noGrp="1" noChangeArrowheads="1"/>
          </p:cNvSpPr>
          <p:nvPr>
            <p:ph type="dt" sz="half" idx="12"/>
          </p:nvPr>
        </p:nvSpPr>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294815538"/>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4" name="Rectangle 21"/>
          <p:cNvSpPr>
            <a:spLocks noGrp="1" noChangeArrowheads="1"/>
          </p:cNvSpPr>
          <p:nvPr>
            <p:ph type="sldNum" sz="quarter" idx="10"/>
          </p:nvPr>
        </p:nvSpPr>
        <p:spPr>
          <a:ln/>
        </p:spPr>
        <p:txBody>
          <a:bodyPr/>
          <a:lstStyle>
            <a:lvl1pPr>
              <a:defRPr/>
            </a:lvl1pPr>
          </a:lstStyle>
          <a:p>
            <a:pPr>
              <a:defRPr/>
            </a:pPr>
            <a:fld id="{10F515FA-E53D-46C6-A110-258A321329EA}" type="slidenum">
              <a:rPr lang="en-GB">
                <a:solidFill>
                  <a:srgbClr val="000000"/>
                </a:solidFill>
              </a:rPr>
              <a:pPr>
                <a:defRPr/>
              </a:pPr>
              <a:t>‹#›</a:t>
            </a:fld>
            <a:endParaRPr lang="en-GB">
              <a:solidFill>
                <a:srgbClr val="000000"/>
              </a:solidFill>
            </a:endParaRPr>
          </a:p>
        </p:txBody>
      </p:sp>
      <p:sp>
        <p:nvSpPr>
          <p:cNvPr id="5"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BI 30.11.2011</a:t>
            </a:r>
            <a:endParaRPr lang="en-GB">
              <a:solidFill>
                <a:srgbClr val="000000"/>
              </a:solidFill>
            </a:endParaRPr>
          </a:p>
        </p:txBody>
      </p:sp>
      <p:sp>
        <p:nvSpPr>
          <p:cNvPr id="6"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26806319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datuma 2"/>
          <p:cNvSpPr>
            <a:spLocks noGrp="1"/>
          </p:cNvSpPr>
          <p:nvPr>
            <p:ph type="dt" sz="half" idx="10"/>
          </p:nvPr>
        </p:nvSpPr>
        <p:spPr/>
        <p:txBody>
          <a:bodyPr/>
          <a:lstStyle/>
          <a:p>
            <a:endParaRPr lang="sl-SI"/>
          </a:p>
        </p:txBody>
      </p:sp>
      <p:sp>
        <p:nvSpPr>
          <p:cNvPr id="4" name="Ograda noge 3"/>
          <p:cNvSpPr>
            <a:spLocks noGrp="1"/>
          </p:cNvSpPr>
          <p:nvPr>
            <p:ph type="ftr" sz="quarter" idx="11"/>
          </p:nvPr>
        </p:nvSpPr>
        <p:spPr/>
        <p:txBody>
          <a:bodyPr/>
          <a:lstStyle/>
          <a:p>
            <a:r>
              <a:rPr lang="sl-SI" smtClean="0"/>
              <a:t>BI 30.11.2011</a:t>
            </a:r>
            <a:endParaRPr lang="sl-SI"/>
          </a:p>
        </p:txBody>
      </p:sp>
      <p:sp>
        <p:nvSpPr>
          <p:cNvPr id="5" name="Ograda številke diapozitiva 4"/>
          <p:cNvSpPr>
            <a:spLocks noGrp="1"/>
          </p:cNvSpPr>
          <p:nvPr>
            <p:ph type="sldNum" sz="quarter" idx="12"/>
          </p:nvPr>
        </p:nvSpPr>
        <p:spPr/>
        <p:txBody>
          <a:bodyPr/>
          <a:lstStyle/>
          <a:p>
            <a:fld id="{D429F3E1-4728-4D57-9988-2E30C75E5021}" type="slidenum">
              <a:rPr lang="sl-SI" smtClean="0"/>
              <a:pPr/>
              <a:t>‹#›</a:t>
            </a:fld>
            <a:endParaRPr lang="sl-SI"/>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21"/>
          <p:cNvSpPr>
            <a:spLocks noGrp="1" noChangeArrowheads="1"/>
          </p:cNvSpPr>
          <p:nvPr>
            <p:ph type="sldNum" sz="quarter" idx="10"/>
          </p:nvPr>
        </p:nvSpPr>
        <p:spPr>
          <a:ln/>
        </p:spPr>
        <p:txBody>
          <a:bodyPr/>
          <a:lstStyle>
            <a:lvl1pPr>
              <a:defRPr/>
            </a:lvl1pPr>
          </a:lstStyle>
          <a:p>
            <a:pPr>
              <a:defRPr/>
            </a:pPr>
            <a:fld id="{5612ABA4-6B18-422E-9FD7-C150406F8AAB}" type="slidenum">
              <a:rPr lang="en-GB">
                <a:solidFill>
                  <a:srgbClr val="000000"/>
                </a:solidFill>
              </a:rPr>
              <a:pPr>
                <a:defRPr/>
              </a:pPr>
              <a:t>‹#›</a:t>
            </a:fld>
            <a:endParaRPr lang="en-GB">
              <a:solidFill>
                <a:srgbClr val="000000"/>
              </a:solidFill>
            </a:endParaRPr>
          </a:p>
        </p:txBody>
      </p:sp>
      <p:sp>
        <p:nvSpPr>
          <p:cNvPr id="5"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BI 30.11.2011</a:t>
            </a:r>
            <a:endParaRPr lang="en-GB">
              <a:solidFill>
                <a:srgbClr val="000000"/>
              </a:solidFill>
            </a:endParaRPr>
          </a:p>
        </p:txBody>
      </p:sp>
      <p:sp>
        <p:nvSpPr>
          <p:cNvPr id="6"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1823691407"/>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314325" y="1330325"/>
            <a:ext cx="3381375" cy="504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3848100" y="1330325"/>
            <a:ext cx="3382963" cy="504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21"/>
          <p:cNvSpPr>
            <a:spLocks noGrp="1" noChangeArrowheads="1"/>
          </p:cNvSpPr>
          <p:nvPr>
            <p:ph type="sldNum" sz="quarter" idx="10"/>
          </p:nvPr>
        </p:nvSpPr>
        <p:spPr>
          <a:ln/>
        </p:spPr>
        <p:txBody>
          <a:bodyPr/>
          <a:lstStyle>
            <a:lvl1pPr>
              <a:defRPr/>
            </a:lvl1pPr>
          </a:lstStyle>
          <a:p>
            <a:pPr>
              <a:defRPr/>
            </a:pPr>
            <a:fld id="{2939F58C-F3B1-4228-AB6A-E2C9F7477A44}" type="slidenum">
              <a:rPr lang="en-GB">
                <a:solidFill>
                  <a:srgbClr val="000000"/>
                </a:solidFill>
              </a:rPr>
              <a:pPr>
                <a:defRPr/>
              </a:pPr>
              <a:t>‹#›</a:t>
            </a:fld>
            <a:endParaRPr lang="en-GB">
              <a:solidFill>
                <a:srgbClr val="000000"/>
              </a:solidFill>
            </a:endParaRPr>
          </a:p>
        </p:txBody>
      </p:sp>
      <p:sp>
        <p:nvSpPr>
          <p:cNvPr id="6"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BI 30.11.2011</a:t>
            </a:r>
            <a:endParaRPr lang="en-GB">
              <a:solidFill>
                <a:srgbClr val="000000"/>
              </a:solidFill>
            </a:endParaRPr>
          </a:p>
        </p:txBody>
      </p:sp>
      <p:sp>
        <p:nvSpPr>
          <p:cNvPr id="7"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1789876807"/>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21"/>
          <p:cNvSpPr>
            <a:spLocks noGrp="1" noChangeArrowheads="1"/>
          </p:cNvSpPr>
          <p:nvPr>
            <p:ph type="sldNum" sz="quarter" idx="10"/>
          </p:nvPr>
        </p:nvSpPr>
        <p:spPr>
          <a:ln/>
        </p:spPr>
        <p:txBody>
          <a:bodyPr/>
          <a:lstStyle>
            <a:lvl1pPr>
              <a:defRPr/>
            </a:lvl1pPr>
          </a:lstStyle>
          <a:p>
            <a:pPr>
              <a:defRPr/>
            </a:pPr>
            <a:fld id="{BEDB1F4E-BAEF-48CD-8835-53EF09CB10EE}" type="slidenum">
              <a:rPr lang="en-GB">
                <a:solidFill>
                  <a:srgbClr val="000000"/>
                </a:solidFill>
              </a:rPr>
              <a:pPr>
                <a:defRPr/>
              </a:pPr>
              <a:t>‹#›</a:t>
            </a:fld>
            <a:endParaRPr lang="en-GB">
              <a:solidFill>
                <a:srgbClr val="000000"/>
              </a:solidFill>
            </a:endParaRPr>
          </a:p>
        </p:txBody>
      </p:sp>
      <p:sp>
        <p:nvSpPr>
          <p:cNvPr id="8"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BI 30.11.2011</a:t>
            </a:r>
            <a:endParaRPr lang="en-GB">
              <a:solidFill>
                <a:srgbClr val="000000"/>
              </a:solidFill>
            </a:endParaRPr>
          </a:p>
        </p:txBody>
      </p:sp>
      <p:sp>
        <p:nvSpPr>
          <p:cNvPr id="9"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726145114"/>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21"/>
          <p:cNvSpPr>
            <a:spLocks noGrp="1" noChangeArrowheads="1"/>
          </p:cNvSpPr>
          <p:nvPr>
            <p:ph type="sldNum" sz="quarter" idx="10"/>
          </p:nvPr>
        </p:nvSpPr>
        <p:spPr>
          <a:ln/>
        </p:spPr>
        <p:txBody>
          <a:bodyPr/>
          <a:lstStyle>
            <a:lvl1pPr>
              <a:defRPr/>
            </a:lvl1pPr>
          </a:lstStyle>
          <a:p>
            <a:pPr>
              <a:defRPr/>
            </a:pPr>
            <a:fld id="{1BEA93ED-405F-452A-8DEE-0909B4C35E5F}" type="slidenum">
              <a:rPr lang="en-GB">
                <a:solidFill>
                  <a:srgbClr val="000000"/>
                </a:solidFill>
              </a:rPr>
              <a:pPr>
                <a:defRPr/>
              </a:pPr>
              <a:t>‹#›</a:t>
            </a:fld>
            <a:endParaRPr lang="en-GB">
              <a:solidFill>
                <a:srgbClr val="000000"/>
              </a:solidFill>
            </a:endParaRPr>
          </a:p>
        </p:txBody>
      </p:sp>
      <p:sp>
        <p:nvSpPr>
          <p:cNvPr id="4"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BI 30.11.2011</a:t>
            </a:r>
            <a:endParaRPr lang="en-GB">
              <a:solidFill>
                <a:srgbClr val="000000"/>
              </a:solidFill>
            </a:endParaRPr>
          </a:p>
        </p:txBody>
      </p:sp>
      <p:sp>
        <p:nvSpPr>
          <p:cNvPr id="5"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1920992679"/>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21"/>
          <p:cNvSpPr>
            <a:spLocks noGrp="1" noChangeArrowheads="1"/>
          </p:cNvSpPr>
          <p:nvPr>
            <p:ph type="sldNum" sz="quarter" idx="10"/>
          </p:nvPr>
        </p:nvSpPr>
        <p:spPr>
          <a:ln/>
        </p:spPr>
        <p:txBody>
          <a:bodyPr/>
          <a:lstStyle>
            <a:lvl1pPr>
              <a:defRPr/>
            </a:lvl1pPr>
          </a:lstStyle>
          <a:p>
            <a:pPr>
              <a:defRPr/>
            </a:pPr>
            <a:fld id="{86B4C1CB-268A-4226-9D66-1456E8038DD2}" type="slidenum">
              <a:rPr lang="en-GB">
                <a:solidFill>
                  <a:srgbClr val="000000"/>
                </a:solidFill>
              </a:rPr>
              <a:pPr>
                <a:defRPr/>
              </a:pPr>
              <a:t>‹#›</a:t>
            </a:fld>
            <a:endParaRPr lang="en-GB">
              <a:solidFill>
                <a:srgbClr val="000000"/>
              </a:solidFill>
            </a:endParaRPr>
          </a:p>
        </p:txBody>
      </p:sp>
      <p:sp>
        <p:nvSpPr>
          <p:cNvPr id="3"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BI 30.11.2011</a:t>
            </a:r>
            <a:endParaRPr lang="en-GB">
              <a:solidFill>
                <a:srgbClr val="000000"/>
              </a:solidFill>
            </a:endParaRPr>
          </a:p>
        </p:txBody>
      </p:sp>
      <p:sp>
        <p:nvSpPr>
          <p:cNvPr id="4"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1517968920"/>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21"/>
          <p:cNvSpPr>
            <a:spLocks noGrp="1" noChangeArrowheads="1"/>
          </p:cNvSpPr>
          <p:nvPr>
            <p:ph type="sldNum" sz="quarter" idx="10"/>
          </p:nvPr>
        </p:nvSpPr>
        <p:spPr>
          <a:ln/>
        </p:spPr>
        <p:txBody>
          <a:bodyPr/>
          <a:lstStyle>
            <a:lvl1pPr>
              <a:defRPr/>
            </a:lvl1pPr>
          </a:lstStyle>
          <a:p>
            <a:pPr>
              <a:defRPr/>
            </a:pPr>
            <a:fld id="{13E6490C-E0A3-41E0-BA56-0AD2760799C6}" type="slidenum">
              <a:rPr lang="en-GB">
                <a:solidFill>
                  <a:srgbClr val="000000"/>
                </a:solidFill>
              </a:rPr>
              <a:pPr>
                <a:defRPr/>
              </a:pPr>
              <a:t>‹#›</a:t>
            </a:fld>
            <a:endParaRPr lang="en-GB">
              <a:solidFill>
                <a:srgbClr val="000000"/>
              </a:solidFill>
            </a:endParaRPr>
          </a:p>
        </p:txBody>
      </p:sp>
      <p:sp>
        <p:nvSpPr>
          <p:cNvPr id="6"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BI 30.11.2011</a:t>
            </a:r>
            <a:endParaRPr lang="en-GB">
              <a:solidFill>
                <a:srgbClr val="000000"/>
              </a:solidFill>
            </a:endParaRPr>
          </a:p>
        </p:txBody>
      </p:sp>
      <p:sp>
        <p:nvSpPr>
          <p:cNvPr id="7"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706432671"/>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21"/>
          <p:cNvSpPr>
            <a:spLocks noGrp="1" noChangeArrowheads="1"/>
          </p:cNvSpPr>
          <p:nvPr>
            <p:ph type="sldNum" sz="quarter" idx="10"/>
          </p:nvPr>
        </p:nvSpPr>
        <p:spPr>
          <a:ln/>
        </p:spPr>
        <p:txBody>
          <a:bodyPr/>
          <a:lstStyle>
            <a:lvl1pPr>
              <a:defRPr/>
            </a:lvl1pPr>
          </a:lstStyle>
          <a:p>
            <a:pPr>
              <a:defRPr/>
            </a:pPr>
            <a:fld id="{78E6D05B-84A5-4A2A-9D07-2E401352BDD0}" type="slidenum">
              <a:rPr lang="en-GB">
                <a:solidFill>
                  <a:srgbClr val="000000"/>
                </a:solidFill>
              </a:rPr>
              <a:pPr>
                <a:defRPr/>
              </a:pPr>
              <a:t>‹#›</a:t>
            </a:fld>
            <a:endParaRPr lang="en-GB">
              <a:solidFill>
                <a:srgbClr val="000000"/>
              </a:solidFill>
            </a:endParaRPr>
          </a:p>
        </p:txBody>
      </p:sp>
      <p:sp>
        <p:nvSpPr>
          <p:cNvPr id="6"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BI 30.11.2011</a:t>
            </a:r>
            <a:endParaRPr lang="en-GB">
              <a:solidFill>
                <a:srgbClr val="000000"/>
              </a:solidFill>
            </a:endParaRPr>
          </a:p>
        </p:txBody>
      </p:sp>
      <p:sp>
        <p:nvSpPr>
          <p:cNvPr id="7"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529958808"/>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21"/>
          <p:cNvSpPr>
            <a:spLocks noGrp="1" noChangeArrowheads="1"/>
          </p:cNvSpPr>
          <p:nvPr>
            <p:ph type="sldNum" sz="quarter" idx="10"/>
          </p:nvPr>
        </p:nvSpPr>
        <p:spPr>
          <a:ln/>
        </p:spPr>
        <p:txBody>
          <a:bodyPr/>
          <a:lstStyle>
            <a:lvl1pPr>
              <a:defRPr/>
            </a:lvl1pPr>
          </a:lstStyle>
          <a:p>
            <a:pPr>
              <a:defRPr/>
            </a:pPr>
            <a:fld id="{3DF71830-9168-49D7-A89C-389A7523C3CB}" type="slidenum">
              <a:rPr lang="en-GB">
                <a:solidFill>
                  <a:srgbClr val="000000"/>
                </a:solidFill>
              </a:rPr>
              <a:pPr>
                <a:defRPr/>
              </a:pPr>
              <a:t>‹#›</a:t>
            </a:fld>
            <a:endParaRPr lang="en-GB">
              <a:solidFill>
                <a:srgbClr val="000000"/>
              </a:solidFill>
            </a:endParaRPr>
          </a:p>
        </p:txBody>
      </p:sp>
      <p:sp>
        <p:nvSpPr>
          <p:cNvPr id="5"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BI 30.11.2011</a:t>
            </a:r>
            <a:endParaRPr lang="en-GB">
              <a:solidFill>
                <a:srgbClr val="000000"/>
              </a:solidFill>
            </a:endParaRPr>
          </a:p>
        </p:txBody>
      </p:sp>
      <p:sp>
        <p:nvSpPr>
          <p:cNvPr id="6"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10085650"/>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5502275" y="425450"/>
            <a:ext cx="1728788" cy="594677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314325" y="425450"/>
            <a:ext cx="5035550" cy="594677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21"/>
          <p:cNvSpPr>
            <a:spLocks noGrp="1" noChangeArrowheads="1"/>
          </p:cNvSpPr>
          <p:nvPr>
            <p:ph type="sldNum" sz="quarter" idx="10"/>
          </p:nvPr>
        </p:nvSpPr>
        <p:spPr>
          <a:ln/>
        </p:spPr>
        <p:txBody>
          <a:bodyPr/>
          <a:lstStyle>
            <a:lvl1pPr>
              <a:defRPr/>
            </a:lvl1pPr>
          </a:lstStyle>
          <a:p>
            <a:pPr>
              <a:defRPr/>
            </a:pPr>
            <a:fld id="{14C1B70A-2A48-4A14-989A-455630C438BF}" type="slidenum">
              <a:rPr lang="en-GB">
                <a:solidFill>
                  <a:srgbClr val="000000"/>
                </a:solidFill>
              </a:rPr>
              <a:pPr>
                <a:defRPr/>
              </a:pPr>
              <a:t>‹#›</a:t>
            </a:fld>
            <a:endParaRPr lang="en-GB">
              <a:solidFill>
                <a:srgbClr val="000000"/>
              </a:solidFill>
            </a:endParaRPr>
          </a:p>
        </p:txBody>
      </p:sp>
      <p:sp>
        <p:nvSpPr>
          <p:cNvPr id="5"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BI 30.11.2011</a:t>
            </a:r>
            <a:endParaRPr lang="en-GB">
              <a:solidFill>
                <a:srgbClr val="000000"/>
              </a:solidFill>
            </a:endParaRPr>
          </a:p>
        </p:txBody>
      </p:sp>
      <p:sp>
        <p:nvSpPr>
          <p:cNvPr id="6"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1558793195"/>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0"/>
          <p:cNvSpPr>
            <a:spLocks noChangeArrowheads="1"/>
          </p:cNvSpPr>
          <p:nvPr/>
        </p:nvSpPr>
        <p:spPr bwMode="auto">
          <a:xfrm>
            <a:off x="274638" y="6640513"/>
            <a:ext cx="1744662" cy="10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p>
            <a:pPr defTabSz="1103313" fontAlgn="base">
              <a:spcBef>
                <a:spcPct val="0"/>
              </a:spcBef>
              <a:spcAft>
                <a:spcPct val="0"/>
              </a:spcAft>
            </a:pPr>
            <a:r>
              <a:rPr lang="de-DE" sz="700" smtClean="0">
                <a:solidFill>
                  <a:srgbClr val="000000"/>
                </a:solidFill>
                <a:ea typeface="ヒラギノ角ゴ Pro W3" charset="-128"/>
              </a:rPr>
              <a:t> © EADS 2010 – All rights reserved</a:t>
            </a:r>
          </a:p>
        </p:txBody>
      </p:sp>
      <p:pic>
        <p:nvPicPr>
          <p:cNvPr id="5" name="Picture 4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50188" y="207963"/>
            <a:ext cx="10160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25"/>
          <p:cNvGrpSpPr>
            <a:grpSpLocks/>
          </p:cNvGrpSpPr>
          <p:nvPr userDrawn="1"/>
        </p:nvGrpSpPr>
        <p:grpSpPr bwMode="auto">
          <a:xfrm>
            <a:off x="292100" y="5878513"/>
            <a:ext cx="8375650" cy="773112"/>
            <a:chOff x="280" y="935"/>
            <a:chExt cx="5276" cy="487"/>
          </a:xfrm>
        </p:grpSpPr>
        <p:pic>
          <p:nvPicPr>
            <p:cNvPr id="7" name="Picture 26" descr="IJS?action=AttachFile&amp;do=get&amp;target=Stefa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0" y="984"/>
              <a:ext cx="266"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7" descr="II logo">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8" y="981"/>
              <a:ext cx="292"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8" descr="ijs-title">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0" y="1282"/>
              <a:ext cx="1149"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9" descr="Institute of Informatics SA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07" y="1243"/>
              <a:ext cx="114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0" descr="cyfronet-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33" y="956"/>
              <a:ext cx="799"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1" descr="FOI"/>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52" y="935"/>
              <a:ext cx="672"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2" descr="CASSIDIAN_3D_Blue_Strap"/>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22" y="1071"/>
              <a:ext cx="1134"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16" name="Rectangle 20"/>
          <p:cNvSpPr>
            <a:spLocks noGrp="1" noChangeArrowheads="1"/>
          </p:cNvSpPr>
          <p:nvPr>
            <p:ph type="ctrTitle"/>
          </p:nvPr>
        </p:nvSpPr>
        <p:spPr>
          <a:xfrm>
            <a:off x="303213" y="1001713"/>
            <a:ext cx="6927850" cy="1012825"/>
          </a:xfrm>
        </p:spPr>
        <p:txBody>
          <a:bodyPr anchor="b"/>
          <a:lstStyle>
            <a:lvl1pPr>
              <a:spcBef>
                <a:spcPts val="2600"/>
              </a:spcBef>
              <a:defRPr/>
            </a:lvl1pPr>
          </a:lstStyle>
          <a:p>
            <a:r>
              <a:rPr lang="en-GB"/>
              <a:t>Titelmasterformat durch Klicken bearbeiten</a:t>
            </a:r>
          </a:p>
        </p:txBody>
      </p:sp>
      <p:sp>
        <p:nvSpPr>
          <p:cNvPr id="4117" name="Rectangle 21"/>
          <p:cNvSpPr>
            <a:spLocks noGrp="1" noChangeArrowheads="1"/>
          </p:cNvSpPr>
          <p:nvPr>
            <p:ph type="subTitle" idx="1"/>
          </p:nvPr>
        </p:nvSpPr>
        <p:spPr>
          <a:xfrm>
            <a:off x="303213" y="4811713"/>
            <a:ext cx="6927850" cy="1057275"/>
          </a:xfrm>
        </p:spPr>
        <p:txBody>
          <a:bodyPr/>
          <a:lstStyle>
            <a:lvl1pPr marL="0" indent="0">
              <a:buFontTx/>
              <a:buNone/>
              <a:defRPr sz="1600"/>
            </a:lvl1pPr>
          </a:lstStyle>
          <a:p>
            <a:r>
              <a:rPr lang="en-GB"/>
              <a:t>Formatvorlage des Untertitelmasters durch Klicken bearbeiten</a:t>
            </a:r>
          </a:p>
        </p:txBody>
      </p:sp>
      <p:sp>
        <p:nvSpPr>
          <p:cNvPr id="14" name="Rectangle 29"/>
          <p:cNvSpPr>
            <a:spLocks noGrp="1" noChangeArrowheads="1"/>
          </p:cNvSpPr>
          <p:nvPr>
            <p:ph type="sldNum" sz="quarter" idx="10"/>
          </p:nvPr>
        </p:nvSpPr>
        <p:spPr/>
        <p:txBody>
          <a:bodyPr/>
          <a:lstStyle>
            <a:lvl1pPr>
              <a:defRPr/>
            </a:lvl1pPr>
          </a:lstStyle>
          <a:p>
            <a:pPr>
              <a:defRPr/>
            </a:pPr>
            <a:fld id="{201978AD-B17A-4F2D-B7F8-A7410481F9AF}" type="slidenum">
              <a:rPr lang="en-GB">
                <a:solidFill>
                  <a:srgbClr val="000000"/>
                </a:solidFill>
              </a:rPr>
              <a:pPr>
                <a:defRPr/>
              </a:pPr>
              <a:t>‹#›</a:t>
            </a:fld>
            <a:endParaRPr lang="en-GB">
              <a:solidFill>
                <a:srgbClr val="000000"/>
              </a:solidFill>
            </a:endParaRPr>
          </a:p>
        </p:txBody>
      </p:sp>
      <p:sp>
        <p:nvSpPr>
          <p:cNvPr id="15" name="Rectangle 31"/>
          <p:cNvSpPr>
            <a:spLocks noGrp="1" noChangeArrowheads="1"/>
          </p:cNvSpPr>
          <p:nvPr>
            <p:ph type="ftr" sz="quarter" idx="11"/>
          </p:nvPr>
        </p:nvSpPr>
        <p:spPr/>
        <p:txBody>
          <a:bodyPr/>
          <a:lstStyle>
            <a:lvl1pPr>
              <a:defRPr/>
            </a:lvl1pPr>
          </a:lstStyle>
          <a:p>
            <a:pPr>
              <a:defRPr/>
            </a:pPr>
            <a:r>
              <a:rPr lang="en-GB" smtClean="0">
                <a:solidFill>
                  <a:srgbClr val="000000"/>
                </a:solidFill>
              </a:rPr>
              <a:t>BI 30.11.2011</a:t>
            </a:r>
            <a:endParaRPr lang="en-GB">
              <a:solidFill>
                <a:srgbClr val="000000"/>
              </a:solidFill>
            </a:endParaRPr>
          </a:p>
        </p:txBody>
      </p:sp>
      <p:sp>
        <p:nvSpPr>
          <p:cNvPr id="16" name="Rectangle 32"/>
          <p:cNvSpPr>
            <a:spLocks noGrp="1" noChangeArrowheads="1"/>
          </p:cNvSpPr>
          <p:nvPr>
            <p:ph type="dt" sz="half" idx="12"/>
          </p:nvPr>
        </p:nvSpPr>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92185945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endParaRPr lang="sl-SI"/>
          </a:p>
        </p:txBody>
      </p:sp>
      <p:sp>
        <p:nvSpPr>
          <p:cNvPr id="3" name="Ograda noge 2"/>
          <p:cNvSpPr>
            <a:spLocks noGrp="1"/>
          </p:cNvSpPr>
          <p:nvPr>
            <p:ph type="ftr" sz="quarter" idx="11"/>
          </p:nvPr>
        </p:nvSpPr>
        <p:spPr/>
        <p:txBody>
          <a:bodyPr/>
          <a:lstStyle/>
          <a:p>
            <a:r>
              <a:rPr lang="sl-SI" smtClean="0"/>
              <a:t>BI 30.11.2011</a:t>
            </a:r>
            <a:endParaRPr lang="sl-SI"/>
          </a:p>
        </p:txBody>
      </p:sp>
      <p:sp>
        <p:nvSpPr>
          <p:cNvPr id="4" name="Ograda številke diapozitiva 3"/>
          <p:cNvSpPr>
            <a:spLocks noGrp="1"/>
          </p:cNvSpPr>
          <p:nvPr>
            <p:ph type="sldNum" sz="quarter" idx="12"/>
          </p:nvPr>
        </p:nvSpPr>
        <p:spPr/>
        <p:txBody>
          <a:bodyPr/>
          <a:lstStyle/>
          <a:p>
            <a:fld id="{D429F3E1-4728-4D57-9988-2E30C75E5021}" type="slidenum">
              <a:rPr lang="sl-SI" smtClean="0"/>
              <a:pPr/>
              <a:t>‹#›</a:t>
            </a:fld>
            <a:endParaRPr lang="sl-SI"/>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4" name="Rectangle 21"/>
          <p:cNvSpPr>
            <a:spLocks noGrp="1" noChangeArrowheads="1"/>
          </p:cNvSpPr>
          <p:nvPr>
            <p:ph type="sldNum" sz="quarter" idx="10"/>
          </p:nvPr>
        </p:nvSpPr>
        <p:spPr>
          <a:ln/>
        </p:spPr>
        <p:txBody>
          <a:bodyPr/>
          <a:lstStyle>
            <a:lvl1pPr>
              <a:defRPr/>
            </a:lvl1pPr>
          </a:lstStyle>
          <a:p>
            <a:pPr>
              <a:defRPr/>
            </a:pPr>
            <a:fld id="{10F515FA-E53D-46C6-A110-258A321329EA}" type="slidenum">
              <a:rPr lang="en-GB">
                <a:solidFill>
                  <a:srgbClr val="000000"/>
                </a:solidFill>
              </a:rPr>
              <a:pPr>
                <a:defRPr/>
              </a:pPr>
              <a:t>‹#›</a:t>
            </a:fld>
            <a:endParaRPr lang="en-GB">
              <a:solidFill>
                <a:srgbClr val="000000"/>
              </a:solidFill>
            </a:endParaRPr>
          </a:p>
        </p:txBody>
      </p:sp>
      <p:sp>
        <p:nvSpPr>
          <p:cNvPr id="5"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BI 30.11.2011</a:t>
            </a:r>
            <a:endParaRPr lang="en-GB">
              <a:solidFill>
                <a:srgbClr val="000000"/>
              </a:solidFill>
            </a:endParaRPr>
          </a:p>
        </p:txBody>
      </p:sp>
      <p:sp>
        <p:nvSpPr>
          <p:cNvPr id="6"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1497970067"/>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21"/>
          <p:cNvSpPr>
            <a:spLocks noGrp="1" noChangeArrowheads="1"/>
          </p:cNvSpPr>
          <p:nvPr>
            <p:ph type="sldNum" sz="quarter" idx="10"/>
          </p:nvPr>
        </p:nvSpPr>
        <p:spPr>
          <a:ln/>
        </p:spPr>
        <p:txBody>
          <a:bodyPr/>
          <a:lstStyle>
            <a:lvl1pPr>
              <a:defRPr/>
            </a:lvl1pPr>
          </a:lstStyle>
          <a:p>
            <a:pPr>
              <a:defRPr/>
            </a:pPr>
            <a:fld id="{5612ABA4-6B18-422E-9FD7-C150406F8AAB}" type="slidenum">
              <a:rPr lang="en-GB">
                <a:solidFill>
                  <a:srgbClr val="000000"/>
                </a:solidFill>
              </a:rPr>
              <a:pPr>
                <a:defRPr/>
              </a:pPr>
              <a:t>‹#›</a:t>
            </a:fld>
            <a:endParaRPr lang="en-GB">
              <a:solidFill>
                <a:srgbClr val="000000"/>
              </a:solidFill>
            </a:endParaRPr>
          </a:p>
        </p:txBody>
      </p:sp>
      <p:sp>
        <p:nvSpPr>
          <p:cNvPr id="5"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BI 30.11.2011</a:t>
            </a:r>
            <a:endParaRPr lang="en-GB">
              <a:solidFill>
                <a:srgbClr val="000000"/>
              </a:solidFill>
            </a:endParaRPr>
          </a:p>
        </p:txBody>
      </p:sp>
      <p:sp>
        <p:nvSpPr>
          <p:cNvPr id="6"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511900591"/>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314325" y="1330325"/>
            <a:ext cx="3381375" cy="504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3848100" y="1330325"/>
            <a:ext cx="3382963" cy="504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21"/>
          <p:cNvSpPr>
            <a:spLocks noGrp="1" noChangeArrowheads="1"/>
          </p:cNvSpPr>
          <p:nvPr>
            <p:ph type="sldNum" sz="quarter" idx="10"/>
          </p:nvPr>
        </p:nvSpPr>
        <p:spPr>
          <a:ln/>
        </p:spPr>
        <p:txBody>
          <a:bodyPr/>
          <a:lstStyle>
            <a:lvl1pPr>
              <a:defRPr/>
            </a:lvl1pPr>
          </a:lstStyle>
          <a:p>
            <a:pPr>
              <a:defRPr/>
            </a:pPr>
            <a:fld id="{2939F58C-F3B1-4228-AB6A-E2C9F7477A44}" type="slidenum">
              <a:rPr lang="en-GB">
                <a:solidFill>
                  <a:srgbClr val="000000"/>
                </a:solidFill>
              </a:rPr>
              <a:pPr>
                <a:defRPr/>
              </a:pPr>
              <a:t>‹#›</a:t>
            </a:fld>
            <a:endParaRPr lang="en-GB">
              <a:solidFill>
                <a:srgbClr val="000000"/>
              </a:solidFill>
            </a:endParaRPr>
          </a:p>
        </p:txBody>
      </p:sp>
      <p:sp>
        <p:nvSpPr>
          <p:cNvPr id="6"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BI 30.11.2011</a:t>
            </a:r>
            <a:endParaRPr lang="en-GB">
              <a:solidFill>
                <a:srgbClr val="000000"/>
              </a:solidFill>
            </a:endParaRPr>
          </a:p>
        </p:txBody>
      </p:sp>
      <p:sp>
        <p:nvSpPr>
          <p:cNvPr id="7"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259061450"/>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21"/>
          <p:cNvSpPr>
            <a:spLocks noGrp="1" noChangeArrowheads="1"/>
          </p:cNvSpPr>
          <p:nvPr>
            <p:ph type="sldNum" sz="quarter" idx="10"/>
          </p:nvPr>
        </p:nvSpPr>
        <p:spPr>
          <a:ln/>
        </p:spPr>
        <p:txBody>
          <a:bodyPr/>
          <a:lstStyle>
            <a:lvl1pPr>
              <a:defRPr/>
            </a:lvl1pPr>
          </a:lstStyle>
          <a:p>
            <a:pPr>
              <a:defRPr/>
            </a:pPr>
            <a:fld id="{BEDB1F4E-BAEF-48CD-8835-53EF09CB10EE}" type="slidenum">
              <a:rPr lang="en-GB">
                <a:solidFill>
                  <a:srgbClr val="000000"/>
                </a:solidFill>
              </a:rPr>
              <a:pPr>
                <a:defRPr/>
              </a:pPr>
              <a:t>‹#›</a:t>
            </a:fld>
            <a:endParaRPr lang="en-GB">
              <a:solidFill>
                <a:srgbClr val="000000"/>
              </a:solidFill>
            </a:endParaRPr>
          </a:p>
        </p:txBody>
      </p:sp>
      <p:sp>
        <p:nvSpPr>
          <p:cNvPr id="8"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BI 30.11.2011</a:t>
            </a:r>
            <a:endParaRPr lang="en-GB">
              <a:solidFill>
                <a:srgbClr val="000000"/>
              </a:solidFill>
            </a:endParaRPr>
          </a:p>
        </p:txBody>
      </p:sp>
      <p:sp>
        <p:nvSpPr>
          <p:cNvPr id="9"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850370559"/>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21"/>
          <p:cNvSpPr>
            <a:spLocks noGrp="1" noChangeArrowheads="1"/>
          </p:cNvSpPr>
          <p:nvPr>
            <p:ph type="sldNum" sz="quarter" idx="10"/>
          </p:nvPr>
        </p:nvSpPr>
        <p:spPr>
          <a:ln/>
        </p:spPr>
        <p:txBody>
          <a:bodyPr/>
          <a:lstStyle>
            <a:lvl1pPr>
              <a:defRPr/>
            </a:lvl1pPr>
          </a:lstStyle>
          <a:p>
            <a:pPr>
              <a:defRPr/>
            </a:pPr>
            <a:fld id="{1BEA93ED-405F-452A-8DEE-0909B4C35E5F}" type="slidenum">
              <a:rPr lang="en-GB">
                <a:solidFill>
                  <a:srgbClr val="000000"/>
                </a:solidFill>
              </a:rPr>
              <a:pPr>
                <a:defRPr/>
              </a:pPr>
              <a:t>‹#›</a:t>
            </a:fld>
            <a:endParaRPr lang="en-GB">
              <a:solidFill>
                <a:srgbClr val="000000"/>
              </a:solidFill>
            </a:endParaRPr>
          </a:p>
        </p:txBody>
      </p:sp>
      <p:sp>
        <p:nvSpPr>
          <p:cNvPr id="4"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BI 30.11.2011</a:t>
            </a:r>
            <a:endParaRPr lang="en-GB">
              <a:solidFill>
                <a:srgbClr val="000000"/>
              </a:solidFill>
            </a:endParaRPr>
          </a:p>
        </p:txBody>
      </p:sp>
      <p:sp>
        <p:nvSpPr>
          <p:cNvPr id="5"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714676107"/>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21"/>
          <p:cNvSpPr>
            <a:spLocks noGrp="1" noChangeArrowheads="1"/>
          </p:cNvSpPr>
          <p:nvPr>
            <p:ph type="sldNum" sz="quarter" idx="10"/>
          </p:nvPr>
        </p:nvSpPr>
        <p:spPr>
          <a:ln/>
        </p:spPr>
        <p:txBody>
          <a:bodyPr/>
          <a:lstStyle>
            <a:lvl1pPr>
              <a:defRPr/>
            </a:lvl1pPr>
          </a:lstStyle>
          <a:p>
            <a:pPr>
              <a:defRPr/>
            </a:pPr>
            <a:fld id="{86B4C1CB-268A-4226-9D66-1456E8038DD2}" type="slidenum">
              <a:rPr lang="en-GB">
                <a:solidFill>
                  <a:srgbClr val="000000"/>
                </a:solidFill>
              </a:rPr>
              <a:pPr>
                <a:defRPr/>
              </a:pPr>
              <a:t>‹#›</a:t>
            </a:fld>
            <a:endParaRPr lang="en-GB">
              <a:solidFill>
                <a:srgbClr val="000000"/>
              </a:solidFill>
            </a:endParaRPr>
          </a:p>
        </p:txBody>
      </p:sp>
      <p:sp>
        <p:nvSpPr>
          <p:cNvPr id="3"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BI 30.11.2011</a:t>
            </a:r>
            <a:endParaRPr lang="en-GB">
              <a:solidFill>
                <a:srgbClr val="000000"/>
              </a:solidFill>
            </a:endParaRPr>
          </a:p>
        </p:txBody>
      </p:sp>
      <p:sp>
        <p:nvSpPr>
          <p:cNvPr id="4"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07635345"/>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21"/>
          <p:cNvSpPr>
            <a:spLocks noGrp="1" noChangeArrowheads="1"/>
          </p:cNvSpPr>
          <p:nvPr>
            <p:ph type="sldNum" sz="quarter" idx="10"/>
          </p:nvPr>
        </p:nvSpPr>
        <p:spPr>
          <a:ln/>
        </p:spPr>
        <p:txBody>
          <a:bodyPr/>
          <a:lstStyle>
            <a:lvl1pPr>
              <a:defRPr/>
            </a:lvl1pPr>
          </a:lstStyle>
          <a:p>
            <a:pPr>
              <a:defRPr/>
            </a:pPr>
            <a:fld id="{13E6490C-E0A3-41E0-BA56-0AD2760799C6}" type="slidenum">
              <a:rPr lang="en-GB">
                <a:solidFill>
                  <a:srgbClr val="000000"/>
                </a:solidFill>
              </a:rPr>
              <a:pPr>
                <a:defRPr/>
              </a:pPr>
              <a:t>‹#›</a:t>
            </a:fld>
            <a:endParaRPr lang="en-GB">
              <a:solidFill>
                <a:srgbClr val="000000"/>
              </a:solidFill>
            </a:endParaRPr>
          </a:p>
        </p:txBody>
      </p:sp>
      <p:sp>
        <p:nvSpPr>
          <p:cNvPr id="6"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BI 30.11.2011</a:t>
            </a:r>
            <a:endParaRPr lang="en-GB">
              <a:solidFill>
                <a:srgbClr val="000000"/>
              </a:solidFill>
            </a:endParaRPr>
          </a:p>
        </p:txBody>
      </p:sp>
      <p:sp>
        <p:nvSpPr>
          <p:cNvPr id="7"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1835525838"/>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21"/>
          <p:cNvSpPr>
            <a:spLocks noGrp="1" noChangeArrowheads="1"/>
          </p:cNvSpPr>
          <p:nvPr>
            <p:ph type="sldNum" sz="quarter" idx="10"/>
          </p:nvPr>
        </p:nvSpPr>
        <p:spPr>
          <a:ln/>
        </p:spPr>
        <p:txBody>
          <a:bodyPr/>
          <a:lstStyle>
            <a:lvl1pPr>
              <a:defRPr/>
            </a:lvl1pPr>
          </a:lstStyle>
          <a:p>
            <a:pPr>
              <a:defRPr/>
            </a:pPr>
            <a:fld id="{78E6D05B-84A5-4A2A-9D07-2E401352BDD0}" type="slidenum">
              <a:rPr lang="en-GB">
                <a:solidFill>
                  <a:srgbClr val="000000"/>
                </a:solidFill>
              </a:rPr>
              <a:pPr>
                <a:defRPr/>
              </a:pPr>
              <a:t>‹#›</a:t>
            </a:fld>
            <a:endParaRPr lang="en-GB">
              <a:solidFill>
                <a:srgbClr val="000000"/>
              </a:solidFill>
            </a:endParaRPr>
          </a:p>
        </p:txBody>
      </p:sp>
      <p:sp>
        <p:nvSpPr>
          <p:cNvPr id="6"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BI 30.11.2011</a:t>
            </a:r>
            <a:endParaRPr lang="en-GB">
              <a:solidFill>
                <a:srgbClr val="000000"/>
              </a:solidFill>
            </a:endParaRPr>
          </a:p>
        </p:txBody>
      </p:sp>
      <p:sp>
        <p:nvSpPr>
          <p:cNvPr id="7"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835309947"/>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21"/>
          <p:cNvSpPr>
            <a:spLocks noGrp="1" noChangeArrowheads="1"/>
          </p:cNvSpPr>
          <p:nvPr>
            <p:ph type="sldNum" sz="quarter" idx="10"/>
          </p:nvPr>
        </p:nvSpPr>
        <p:spPr>
          <a:ln/>
        </p:spPr>
        <p:txBody>
          <a:bodyPr/>
          <a:lstStyle>
            <a:lvl1pPr>
              <a:defRPr/>
            </a:lvl1pPr>
          </a:lstStyle>
          <a:p>
            <a:pPr>
              <a:defRPr/>
            </a:pPr>
            <a:fld id="{3DF71830-9168-49D7-A89C-389A7523C3CB}" type="slidenum">
              <a:rPr lang="en-GB">
                <a:solidFill>
                  <a:srgbClr val="000000"/>
                </a:solidFill>
              </a:rPr>
              <a:pPr>
                <a:defRPr/>
              </a:pPr>
              <a:t>‹#›</a:t>
            </a:fld>
            <a:endParaRPr lang="en-GB">
              <a:solidFill>
                <a:srgbClr val="000000"/>
              </a:solidFill>
            </a:endParaRPr>
          </a:p>
        </p:txBody>
      </p:sp>
      <p:sp>
        <p:nvSpPr>
          <p:cNvPr id="5"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BI 30.11.2011</a:t>
            </a:r>
            <a:endParaRPr lang="en-GB">
              <a:solidFill>
                <a:srgbClr val="000000"/>
              </a:solidFill>
            </a:endParaRPr>
          </a:p>
        </p:txBody>
      </p:sp>
      <p:sp>
        <p:nvSpPr>
          <p:cNvPr id="6"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715435259"/>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5502275" y="425450"/>
            <a:ext cx="1728788" cy="594677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314325" y="425450"/>
            <a:ext cx="5035550" cy="594677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21"/>
          <p:cNvSpPr>
            <a:spLocks noGrp="1" noChangeArrowheads="1"/>
          </p:cNvSpPr>
          <p:nvPr>
            <p:ph type="sldNum" sz="quarter" idx="10"/>
          </p:nvPr>
        </p:nvSpPr>
        <p:spPr>
          <a:ln/>
        </p:spPr>
        <p:txBody>
          <a:bodyPr/>
          <a:lstStyle>
            <a:lvl1pPr>
              <a:defRPr/>
            </a:lvl1pPr>
          </a:lstStyle>
          <a:p>
            <a:pPr>
              <a:defRPr/>
            </a:pPr>
            <a:fld id="{14C1B70A-2A48-4A14-989A-455630C438BF}" type="slidenum">
              <a:rPr lang="en-GB">
                <a:solidFill>
                  <a:srgbClr val="000000"/>
                </a:solidFill>
              </a:rPr>
              <a:pPr>
                <a:defRPr/>
              </a:pPr>
              <a:t>‹#›</a:t>
            </a:fld>
            <a:endParaRPr lang="en-GB">
              <a:solidFill>
                <a:srgbClr val="000000"/>
              </a:solidFill>
            </a:endParaRPr>
          </a:p>
        </p:txBody>
      </p:sp>
      <p:sp>
        <p:nvSpPr>
          <p:cNvPr id="5"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BI 30.11.2011</a:t>
            </a:r>
            <a:endParaRPr lang="en-GB">
              <a:solidFill>
                <a:srgbClr val="000000"/>
              </a:solidFill>
            </a:endParaRPr>
          </a:p>
        </p:txBody>
      </p:sp>
      <p:sp>
        <p:nvSpPr>
          <p:cNvPr id="6"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66665794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Kliknite, če želite urediti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endParaRPr lang="sl-SI"/>
          </a:p>
        </p:txBody>
      </p:sp>
      <p:sp>
        <p:nvSpPr>
          <p:cNvPr id="6" name="Ograda noge 5"/>
          <p:cNvSpPr>
            <a:spLocks noGrp="1"/>
          </p:cNvSpPr>
          <p:nvPr>
            <p:ph type="ftr" sz="quarter" idx="11"/>
          </p:nvPr>
        </p:nvSpPr>
        <p:spPr/>
        <p:txBody>
          <a:bodyPr/>
          <a:lstStyle/>
          <a:p>
            <a:r>
              <a:rPr lang="sl-SI" smtClean="0"/>
              <a:t>BI 30.11.2011</a:t>
            </a:r>
            <a:endParaRPr lang="sl-SI"/>
          </a:p>
        </p:txBody>
      </p:sp>
      <p:sp>
        <p:nvSpPr>
          <p:cNvPr id="7" name="Ograda številke diapozitiva 6"/>
          <p:cNvSpPr>
            <a:spLocks noGrp="1"/>
          </p:cNvSpPr>
          <p:nvPr>
            <p:ph type="sldNum" sz="quarter" idx="12"/>
          </p:nvPr>
        </p:nvSpPr>
        <p:spPr/>
        <p:txBody>
          <a:bodyPr/>
          <a:lstStyle/>
          <a:p>
            <a:fld id="{D429F3E1-4728-4D57-9988-2E30C75E5021}" type="slidenum">
              <a:rPr lang="sl-SI" smtClean="0"/>
              <a:pPr/>
              <a:t>‹#›</a:t>
            </a:fld>
            <a:endParaRPr lang="sl-SI"/>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C:\abitbetter\bamboo.gif"/>
          <p:cNvPicPr>
            <a:picLocks noChangeAspect="1" noChangeArrowheads="1"/>
          </p:cNvPicPr>
          <p:nvPr/>
        </p:nvPicPr>
        <p:blipFill>
          <a:blip r:embed="rId2">
            <a:extLst>
              <a:ext uri="{28A0092B-C50C-407E-A947-70E740481C1C}">
                <a14:useLocalDpi xmlns:a14="http://schemas.microsoft.com/office/drawing/2010/main" val="0"/>
              </a:ext>
            </a:extLst>
          </a:blip>
          <a:srcRect r="13792"/>
          <a:stretch>
            <a:fillRect/>
          </a:stretch>
        </p:blipFill>
        <p:spPr bwMode="ltGray">
          <a:xfrm>
            <a:off x="6292850" y="-1588"/>
            <a:ext cx="28575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Rectangle 3"/>
          <p:cNvSpPr>
            <a:spLocks noGrp="1" noChangeArrowheads="1"/>
          </p:cNvSpPr>
          <p:nvPr>
            <p:ph type="ctrTitle"/>
          </p:nvPr>
        </p:nvSpPr>
        <p:spPr>
          <a:xfrm>
            <a:off x="304800" y="1158875"/>
            <a:ext cx="6248400" cy="1431925"/>
          </a:xfrm>
        </p:spPr>
        <p:txBody>
          <a:bodyPr/>
          <a:lstStyle>
            <a:lvl1pPr>
              <a:defRPr/>
            </a:lvl1pPr>
          </a:lstStyle>
          <a:p>
            <a:r>
              <a:rPr lang="en-GB"/>
              <a:t>Click to edit Master title style</a:t>
            </a:r>
          </a:p>
        </p:txBody>
      </p:sp>
      <p:sp>
        <p:nvSpPr>
          <p:cNvPr id="62468" name="Rectangle 4"/>
          <p:cNvSpPr>
            <a:spLocks noGrp="1" noChangeArrowheads="1"/>
          </p:cNvSpPr>
          <p:nvPr>
            <p:ph type="subTitle" idx="1"/>
          </p:nvPr>
        </p:nvSpPr>
        <p:spPr>
          <a:xfrm>
            <a:off x="304800" y="3429000"/>
            <a:ext cx="6019800" cy="1752600"/>
          </a:xfrm>
        </p:spPr>
        <p:txBody>
          <a:bodyPr/>
          <a:lstStyle>
            <a:lvl1pPr marL="0" indent="0" algn="ctr">
              <a:buFont typeface="Wingdings" pitchFamily="2" charset="2"/>
              <a:buNone/>
              <a:defRPr/>
            </a:lvl1pPr>
          </a:lstStyle>
          <a:p>
            <a:r>
              <a:rPr lang="en-GB"/>
              <a:t>Click to edit Master subtitle style</a:t>
            </a:r>
          </a:p>
        </p:txBody>
      </p:sp>
      <p:sp>
        <p:nvSpPr>
          <p:cNvPr id="5" name="Rectangle 5"/>
          <p:cNvSpPr>
            <a:spLocks noGrp="1" noChangeArrowheads="1"/>
          </p:cNvSpPr>
          <p:nvPr>
            <p:ph type="dt" sz="half" idx="10"/>
          </p:nvPr>
        </p:nvSpPr>
        <p:spPr>
          <a:xfrm>
            <a:off x="257175" y="6248400"/>
            <a:ext cx="1622425" cy="457200"/>
          </a:xfrm>
        </p:spPr>
        <p:txBody>
          <a:bodyPr/>
          <a:lstStyle>
            <a:lvl1pPr eaLnBrk="0" hangingPunct="0">
              <a:defRPr>
                <a:latin typeface="Tahoma" pitchFamily="34" charset="0"/>
              </a:defRPr>
            </a:lvl1pPr>
          </a:lstStyle>
          <a:p>
            <a:pPr>
              <a:defRPr/>
            </a:pPr>
            <a:endParaRPr lang="en-GB"/>
          </a:p>
        </p:txBody>
      </p:sp>
      <p:sp>
        <p:nvSpPr>
          <p:cNvPr id="6" name="Rectangle 6"/>
          <p:cNvSpPr>
            <a:spLocks noGrp="1" noChangeArrowheads="1"/>
          </p:cNvSpPr>
          <p:nvPr>
            <p:ph type="ftr" sz="quarter" idx="11"/>
          </p:nvPr>
        </p:nvSpPr>
        <p:spPr>
          <a:xfrm>
            <a:off x="2108200" y="6248400"/>
            <a:ext cx="2997200" cy="457200"/>
          </a:xfrm>
        </p:spPr>
        <p:txBody>
          <a:bodyPr/>
          <a:lstStyle>
            <a:lvl1pPr eaLnBrk="0" hangingPunct="0">
              <a:defRPr>
                <a:latin typeface="Tahoma" pitchFamily="34" charset="0"/>
              </a:defRPr>
            </a:lvl1pPr>
          </a:lstStyle>
          <a:p>
            <a:pPr>
              <a:defRPr/>
            </a:pPr>
            <a:r>
              <a:rPr lang="en-GB" smtClean="0"/>
              <a:t>BI 30.11.2011</a:t>
            </a:r>
            <a:endParaRPr lang="en-GB"/>
          </a:p>
        </p:txBody>
      </p:sp>
      <p:sp>
        <p:nvSpPr>
          <p:cNvPr id="7" name="Rectangle 7"/>
          <p:cNvSpPr>
            <a:spLocks noGrp="1" noChangeArrowheads="1"/>
          </p:cNvSpPr>
          <p:nvPr>
            <p:ph type="sldNum" sz="quarter" idx="12"/>
          </p:nvPr>
        </p:nvSpPr>
        <p:spPr>
          <a:xfrm>
            <a:off x="5486400" y="6248400"/>
            <a:ext cx="1371600" cy="457200"/>
          </a:xfrm>
        </p:spPr>
        <p:txBody>
          <a:bodyPr/>
          <a:lstStyle>
            <a:lvl1pPr eaLnBrk="0" hangingPunct="0">
              <a:defRPr>
                <a:latin typeface="Tahoma" pitchFamily="34" charset="0"/>
              </a:defRPr>
            </a:lvl1pPr>
          </a:lstStyle>
          <a:p>
            <a:pPr>
              <a:defRPr/>
            </a:pPr>
            <a:fld id="{2ED96F89-421D-456A-9A2F-B6ADA54BCB0B}" type="slidenum">
              <a:rPr lang="en-GB"/>
              <a:pPr>
                <a:defRPr/>
              </a:pPr>
              <a:t>‹#›</a:t>
            </a:fld>
            <a:endParaRPr lang="en-GB"/>
          </a:p>
        </p:txBody>
      </p:sp>
    </p:spTree>
    <p:extLst>
      <p:ext uri="{BB962C8B-B14F-4D97-AF65-F5344CB8AC3E}">
        <p14:creationId xmlns:p14="http://schemas.microsoft.com/office/powerpoint/2010/main" val="19240373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GB"/>
          </a:p>
        </p:txBody>
      </p:sp>
      <p:sp>
        <p:nvSpPr>
          <p:cNvPr id="5" name="Rectangle 6"/>
          <p:cNvSpPr>
            <a:spLocks noGrp="1" noChangeArrowheads="1"/>
          </p:cNvSpPr>
          <p:nvPr>
            <p:ph type="ftr" sz="quarter" idx="11"/>
          </p:nvPr>
        </p:nvSpPr>
        <p:spPr/>
        <p:txBody>
          <a:bodyPr/>
          <a:lstStyle>
            <a:lvl1pPr eaLnBrk="0" hangingPunct="0">
              <a:defRPr>
                <a:latin typeface="Tahoma" pitchFamily="34" charset="0"/>
              </a:defRPr>
            </a:lvl1pPr>
          </a:lstStyle>
          <a:p>
            <a:pPr>
              <a:defRPr/>
            </a:pPr>
            <a:r>
              <a:rPr lang="en-GB" smtClean="0"/>
              <a:t>BI 30.11.2011</a:t>
            </a:r>
            <a:endParaRPr lang="en-GB"/>
          </a:p>
        </p:txBody>
      </p:sp>
      <p:sp>
        <p:nvSpPr>
          <p:cNvPr id="6" name="Rectangle 7"/>
          <p:cNvSpPr>
            <a:spLocks noGrp="1" noChangeArrowheads="1"/>
          </p:cNvSpPr>
          <p:nvPr>
            <p:ph type="sldNum" sz="quarter" idx="12"/>
          </p:nvPr>
        </p:nvSpPr>
        <p:spPr/>
        <p:txBody>
          <a:bodyPr/>
          <a:lstStyle>
            <a:lvl1pPr eaLnBrk="0" hangingPunct="0">
              <a:defRPr>
                <a:latin typeface="Tahoma" pitchFamily="34" charset="0"/>
              </a:defRPr>
            </a:lvl1pPr>
          </a:lstStyle>
          <a:p>
            <a:pPr>
              <a:defRPr/>
            </a:pPr>
            <a:fld id="{9E7F7BE4-0D7B-48D6-8B46-5A277449653A}" type="slidenum">
              <a:rPr lang="en-GB"/>
              <a:pPr>
                <a:defRPr/>
              </a:pPr>
              <a:t>‹#›</a:t>
            </a:fld>
            <a:endParaRPr lang="en-GB"/>
          </a:p>
        </p:txBody>
      </p:sp>
    </p:spTree>
    <p:extLst>
      <p:ext uri="{BB962C8B-B14F-4D97-AF65-F5344CB8AC3E}">
        <p14:creationId xmlns:p14="http://schemas.microsoft.com/office/powerpoint/2010/main" val="161685491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GB"/>
          </a:p>
        </p:txBody>
      </p:sp>
      <p:sp>
        <p:nvSpPr>
          <p:cNvPr id="5" name="Rectangle 6"/>
          <p:cNvSpPr>
            <a:spLocks noGrp="1" noChangeArrowheads="1"/>
          </p:cNvSpPr>
          <p:nvPr>
            <p:ph type="ftr" sz="quarter" idx="11"/>
          </p:nvPr>
        </p:nvSpPr>
        <p:spPr/>
        <p:txBody>
          <a:bodyPr/>
          <a:lstStyle>
            <a:lvl1pPr eaLnBrk="0" hangingPunct="0">
              <a:defRPr>
                <a:latin typeface="Tahoma" pitchFamily="34" charset="0"/>
              </a:defRPr>
            </a:lvl1pPr>
          </a:lstStyle>
          <a:p>
            <a:pPr>
              <a:defRPr/>
            </a:pPr>
            <a:r>
              <a:rPr lang="en-GB" smtClean="0"/>
              <a:t>BI 30.11.2011</a:t>
            </a:r>
            <a:endParaRPr lang="en-GB"/>
          </a:p>
        </p:txBody>
      </p:sp>
      <p:sp>
        <p:nvSpPr>
          <p:cNvPr id="6" name="Rectangle 7"/>
          <p:cNvSpPr>
            <a:spLocks noGrp="1" noChangeArrowheads="1"/>
          </p:cNvSpPr>
          <p:nvPr>
            <p:ph type="sldNum" sz="quarter" idx="12"/>
          </p:nvPr>
        </p:nvSpPr>
        <p:spPr/>
        <p:txBody>
          <a:bodyPr/>
          <a:lstStyle>
            <a:lvl1pPr eaLnBrk="0" hangingPunct="0">
              <a:defRPr>
                <a:latin typeface="Tahoma" pitchFamily="34" charset="0"/>
              </a:defRPr>
            </a:lvl1pPr>
          </a:lstStyle>
          <a:p>
            <a:pPr>
              <a:defRPr/>
            </a:pPr>
            <a:fld id="{8263A02F-7D04-4C14-9BE5-D1D66B0B19C7}" type="slidenum">
              <a:rPr lang="en-GB"/>
              <a:pPr>
                <a:defRPr/>
              </a:pPr>
              <a:t>‹#›</a:t>
            </a:fld>
            <a:endParaRPr lang="en-GB"/>
          </a:p>
        </p:txBody>
      </p:sp>
    </p:spTree>
    <p:extLst>
      <p:ext uri="{BB962C8B-B14F-4D97-AF65-F5344CB8AC3E}">
        <p14:creationId xmlns:p14="http://schemas.microsoft.com/office/powerpoint/2010/main" val="209537849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767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GB"/>
          </a:p>
        </p:txBody>
      </p:sp>
      <p:sp>
        <p:nvSpPr>
          <p:cNvPr id="6" name="Rectangle 6"/>
          <p:cNvSpPr>
            <a:spLocks noGrp="1" noChangeArrowheads="1"/>
          </p:cNvSpPr>
          <p:nvPr>
            <p:ph type="ftr" sz="quarter" idx="11"/>
          </p:nvPr>
        </p:nvSpPr>
        <p:spPr/>
        <p:txBody>
          <a:bodyPr/>
          <a:lstStyle>
            <a:lvl1pPr eaLnBrk="0" hangingPunct="0">
              <a:defRPr>
                <a:latin typeface="Tahoma" pitchFamily="34" charset="0"/>
              </a:defRPr>
            </a:lvl1pPr>
          </a:lstStyle>
          <a:p>
            <a:pPr>
              <a:defRPr/>
            </a:pPr>
            <a:r>
              <a:rPr lang="en-GB" smtClean="0"/>
              <a:t>BI 30.11.2011</a:t>
            </a:r>
            <a:endParaRPr lang="en-GB"/>
          </a:p>
        </p:txBody>
      </p:sp>
      <p:sp>
        <p:nvSpPr>
          <p:cNvPr id="7" name="Rectangle 7"/>
          <p:cNvSpPr>
            <a:spLocks noGrp="1" noChangeArrowheads="1"/>
          </p:cNvSpPr>
          <p:nvPr>
            <p:ph type="sldNum" sz="quarter" idx="12"/>
          </p:nvPr>
        </p:nvSpPr>
        <p:spPr/>
        <p:txBody>
          <a:bodyPr/>
          <a:lstStyle>
            <a:lvl1pPr eaLnBrk="0" hangingPunct="0">
              <a:defRPr>
                <a:latin typeface="Tahoma" pitchFamily="34" charset="0"/>
              </a:defRPr>
            </a:lvl1pPr>
          </a:lstStyle>
          <a:p>
            <a:pPr>
              <a:defRPr/>
            </a:pPr>
            <a:fld id="{300242D5-73DB-4FE5-B361-88E020A5105A}" type="slidenum">
              <a:rPr lang="en-GB"/>
              <a:pPr>
                <a:defRPr/>
              </a:pPr>
              <a:t>‹#›</a:t>
            </a:fld>
            <a:endParaRPr lang="en-GB"/>
          </a:p>
        </p:txBody>
      </p:sp>
    </p:spTree>
    <p:extLst>
      <p:ext uri="{BB962C8B-B14F-4D97-AF65-F5344CB8AC3E}">
        <p14:creationId xmlns:p14="http://schemas.microsoft.com/office/powerpoint/2010/main" val="23972902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GB"/>
          </a:p>
        </p:txBody>
      </p:sp>
      <p:sp>
        <p:nvSpPr>
          <p:cNvPr id="8" name="Rectangle 6"/>
          <p:cNvSpPr>
            <a:spLocks noGrp="1" noChangeArrowheads="1"/>
          </p:cNvSpPr>
          <p:nvPr>
            <p:ph type="ftr" sz="quarter" idx="11"/>
          </p:nvPr>
        </p:nvSpPr>
        <p:spPr/>
        <p:txBody>
          <a:bodyPr/>
          <a:lstStyle>
            <a:lvl1pPr eaLnBrk="0" hangingPunct="0">
              <a:defRPr>
                <a:latin typeface="Tahoma" pitchFamily="34" charset="0"/>
              </a:defRPr>
            </a:lvl1pPr>
          </a:lstStyle>
          <a:p>
            <a:pPr>
              <a:defRPr/>
            </a:pPr>
            <a:r>
              <a:rPr lang="en-GB" smtClean="0"/>
              <a:t>BI 30.11.2011</a:t>
            </a:r>
            <a:endParaRPr lang="en-GB"/>
          </a:p>
        </p:txBody>
      </p:sp>
      <p:sp>
        <p:nvSpPr>
          <p:cNvPr id="9" name="Rectangle 7"/>
          <p:cNvSpPr>
            <a:spLocks noGrp="1" noChangeArrowheads="1"/>
          </p:cNvSpPr>
          <p:nvPr>
            <p:ph type="sldNum" sz="quarter" idx="12"/>
          </p:nvPr>
        </p:nvSpPr>
        <p:spPr/>
        <p:txBody>
          <a:bodyPr/>
          <a:lstStyle>
            <a:lvl1pPr eaLnBrk="0" hangingPunct="0">
              <a:defRPr>
                <a:latin typeface="Tahoma" pitchFamily="34" charset="0"/>
              </a:defRPr>
            </a:lvl1pPr>
          </a:lstStyle>
          <a:p>
            <a:pPr>
              <a:defRPr/>
            </a:pPr>
            <a:fld id="{BA27153B-A6C8-4A1F-9E9C-92245F055CC4}" type="slidenum">
              <a:rPr lang="en-GB"/>
              <a:pPr>
                <a:defRPr/>
              </a:pPr>
              <a:t>‹#›</a:t>
            </a:fld>
            <a:endParaRPr lang="en-GB"/>
          </a:p>
        </p:txBody>
      </p:sp>
    </p:spTree>
    <p:extLst>
      <p:ext uri="{BB962C8B-B14F-4D97-AF65-F5344CB8AC3E}">
        <p14:creationId xmlns:p14="http://schemas.microsoft.com/office/powerpoint/2010/main" val="21005796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GB"/>
          </a:p>
        </p:txBody>
      </p:sp>
      <p:sp>
        <p:nvSpPr>
          <p:cNvPr id="4" name="Rectangle 6"/>
          <p:cNvSpPr>
            <a:spLocks noGrp="1" noChangeArrowheads="1"/>
          </p:cNvSpPr>
          <p:nvPr>
            <p:ph type="ftr" sz="quarter" idx="11"/>
          </p:nvPr>
        </p:nvSpPr>
        <p:spPr/>
        <p:txBody>
          <a:bodyPr/>
          <a:lstStyle>
            <a:lvl1pPr eaLnBrk="0" hangingPunct="0">
              <a:defRPr>
                <a:latin typeface="Tahoma" pitchFamily="34" charset="0"/>
              </a:defRPr>
            </a:lvl1pPr>
          </a:lstStyle>
          <a:p>
            <a:pPr>
              <a:defRPr/>
            </a:pPr>
            <a:r>
              <a:rPr lang="en-GB" smtClean="0"/>
              <a:t>BI 30.11.2011</a:t>
            </a:r>
            <a:endParaRPr lang="en-GB"/>
          </a:p>
        </p:txBody>
      </p:sp>
      <p:sp>
        <p:nvSpPr>
          <p:cNvPr id="5" name="Rectangle 7"/>
          <p:cNvSpPr>
            <a:spLocks noGrp="1" noChangeArrowheads="1"/>
          </p:cNvSpPr>
          <p:nvPr>
            <p:ph type="sldNum" sz="quarter" idx="12"/>
          </p:nvPr>
        </p:nvSpPr>
        <p:spPr/>
        <p:txBody>
          <a:bodyPr/>
          <a:lstStyle>
            <a:lvl1pPr eaLnBrk="0" hangingPunct="0">
              <a:defRPr>
                <a:latin typeface="Tahoma" pitchFamily="34" charset="0"/>
              </a:defRPr>
            </a:lvl1pPr>
          </a:lstStyle>
          <a:p>
            <a:pPr>
              <a:defRPr/>
            </a:pPr>
            <a:fld id="{8B7E241C-0B0F-47DC-AB3D-BBB0BBC9F41C}" type="slidenum">
              <a:rPr lang="en-GB"/>
              <a:pPr>
                <a:defRPr/>
              </a:pPr>
              <a:t>‹#›</a:t>
            </a:fld>
            <a:endParaRPr lang="en-GB"/>
          </a:p>
        </p:txBody>
      </p:sp>
    </p:spTree>
    <p:extLst>
      <p:ext uri="{BB962C8B-B14F-4D97-AF65-F5344CB8AC3E}">
        <p14:creationId xmlns:p14="http://schemas.microsoft.com/office/powerpoint/2010/main" val="13404051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GB"/>
          </a:p>
        </p:txBody>
      </p:sp>
      <p:sp>
        <p:nvSpPr>
          <p:cNvPr id="3" name="Rectangle 6"/>
          <p:cNvSpPr>
            <a:spLocks noGrp="1" noChangeArrowheads="1"/>
          </p:cNvSpPr>
          <p:nvPr>
            <p:ph type="ftr" sz="quarter" idx="11"/>
          </p:nvPr>
        </p:nvSpPr>
        <p:spPr/>
        <p:txBody>
          <a:bodyPr/>
          <a:lstStyle>
            <a:lvl1pPr eaLnBrk="0" hangingPunct="0">
              <a:defRPr>
                <a:latin typeface="Tahoma" pitchFamily="34" charset="0"/>
              </a:defRPr>
            </a:lvl1pPr>
          </a:lstStyle>
          <a:p>
            <a:pPr>
              <a:defRPr/>
            </a:pPr>
            <a:r>
              <a:rPr lang="en-GB" smtClean="0"/>
              <a:t>BI 30.11.2011</a:t>
            </a:r>
            <a:endParaRPr lang="en-GB"/>
          </a:p>
        </p:txBody>
      </p:sp>
      <p:sp>
        <p:nvSpPr>
          <p:cNvPr id="4" name="Rectangle 7"/>
          <p:cNvSpPr>
            <a:spLocks noGrp="1" noChangeArrowheads="1"/>
          </p:cNvSpPr>
          <p:nvPr>
            <p:ph type="sldNum" sz="quarter" idx="12"/>
          </p:nvPr>
        </p:nvSpPr>
        <p:spPr/>
        <p:txBody>
          <a:bodyPr/>
          <a:lstStyle>
            <a:lvl1pPr eaLnBrk="0" hangingPunct="0">
              <a:defRPr>
                <a:latin typeface="Tahoma" pitchFamily="34" charset="0"/>
              </a:defRPr>
            </a:lvl1pPr>
          </a:lstStyle>
          <a:p>
            <a:pPr>
              <a:defRPr/>
            </a:pPr>
            <a:fld id="{3152B0DB-479E-4846-BF73-99BA83440023}" type="slidenum">
              <a:rPr lang="en-GB"/>
              <a:pPr>
                <a:defRPr/>
              </a:pPr>
              <a:t>‹#›</a:t>
            </a:fld>
            <a:endParaRPr lang="en-GB"/>
          </a:p>
        </p:txBody>
      </p:sp>
    </p:spTree>
    <p:extLst>
      <p:ext uri="{BB962C8B-B14F-4D97-AF65-F5344CB8AC3E}">
        <p14:creationId xmlns:p14="http://schemas.microsoft.com/office/powerpoint/2010/main" val="304003516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GB"/>
          </a:p>
        </p:txBody>
      </p:sp>
      <p:sp>
        <p:nvSpPr>
          <p:cNvPr id="6" name="Rectangle 6"/>
          <p:cNvSpPr>
            <a:spLocks noGrp="1" noChangeArrowheads="1"/>
          </p:cNvSpPr>
          <p:nvPr>
            <p:ph type="ftr" sz="quarter" idx="11"/>
          </p:nvPr>
        </p:nvSpPr>
        <p:spPr/>
        <p:txBody>
          <a:bodyPr/>
          <a:lstStyle>
            <a:lvl1pPr eaLnBrk="0" hangingPunct="0">
              <a:defRPr>
                <a:latin typeface="Tahoma" pitchFamily="34" charset="0"/>
              </a:defRPr>
            </a:lvl1pPr>
          </a:lstStyle>
          <a:p>
            <a:pPr>
              <a:defRPr/>
            </a:pPr>
            <a:r>
              <a:rPr lang="en-GB" smtClean="0"/>
              <a:t>BI 30.11.2011</a:t>
            </a:r>
            <a:endParaRPr lang="en-GB"/>
          </a:p>
        </p:txBody>
      </p:sp>
      <p:sp>
        <p:nvSpPr>
          <p:cNvPr id="7" name="Rectangle 7"/>
          <p:cNvSpPr>
            <a:spLocks noGrp="1" noChangeArrowheads="1"/>
          </p:cNvSpPr>
          <p:nvPr>
            <p:ph type="sldNum" sz="quarter" idx="12"/>
          </p:nvPr>
        </p:nvSpPr>
        <p:spPr/>
        <p:txBody>
          <a:bodyPr/>
          <a:lstStyle>
            <a:lvl1pPr eaLnBrk="0" hangingPunct="0">
              <a:defRPr>
                <a:latin typeface="Tahoma" pitchFamily="34" charset="0"/>
              </a:defRPr>
            </a:lvl1pPr>
          </a:lstStyle>
          <a:p>
            <a:pPr>
              <a:defRPr/>
            </a:pPr>
            <a:fld id="{B3693EAF-F0E0-448E-A039-16E089D31F65}" type="slidenum">
              <a:rPr lang="en-GB"/>
              <a:pPr>
                <a:defRPr/>
              </a:pPr>
              <a:t>‹#›</a:t>
            </a:fld>
            <a:endParaRPr lang="en-GB"/>
          </a:p>
        </p:txBody>
      </p:sp>
    </p:spTree>
    <p:extLst>
      <p:ext uri="{BB962C8B-B14F-4D97-AF65-F5344CB8AC3E}">
        <p14:creationId xmlns:p14="http://schemas.microsoft.com/office/powerpoint/2010/main" val="338087695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GB"/>
          </a:p>
        </p:txBody>
      </p:sp>
      <p:sp>
        <p:nvSpPr>
          <p:cNvPr id="6" name="Rectangle 6"/>
          <p:cNvSpPr>
            <a:spLocks noGrp="1" noChangeArrowheads="1"/>
          </p:cNvSpPr>
          <p:nvPr>
            <p:ph type="ftr" sz="quarter" idx="11"/>
          </p:nvPr>
        </p:nvSpPr>
        <p:spPr/>
        <p:txBody>
          <a:bodyPr/>
          <a:lstStyle>
            <a:lvl1pPr eaLnBrk="0" hangingPunct="0">
              <a:defRPr>
                <a:latin typeface="Tahoma" pitchFamily="34" charset="0"/>
              </a:defRPr>
            </a:lvl1pPr>
          </a:lstStyle>
          <a:p>
            <a:pPr>
              <a:defRPr/>
            </a:pPr>
            <a:r>
              <a:rPr lang="en-GB" smtClean="0"/>
              <a:t>BI 30.11.2011</a:t>
            </a:r>
            <a:endParaRPr lang="en-GB"/>
          </a:p>
        </p:txBody>
      </p:sp>
      <p:sp>
        <p:nvSpPr>
          <p:cNvPr id="7" name="Rectangle 7"/>
          <p:cNvSpPr>
            <a:spLocks noGrp="1" noChangeArrowheads="1"/>
          </p:cNvSpPr>
          <p:nvPr>
            <p:ph type="sldNum" sz="quarter" idx="12"/>
          </p:nvPr>
        </p:nvSpPr>
        <p:spPr/>
        <p:txBody>
          <a:bodyPr/>
          <a:lstStyle>
            <a:lvl1pPr eaLnBrk="0" hangingPunct="0">
              <a:defRPr>
                <a:latin typeface="Tahoma" pitchFamily="34" charset="0"/>
              </a:defRPr>
            </a:lvl1pPr>
          </a:lstStyle>
          <a:p>
            <a:pPr>
              <a:defRPr/>
            </a:pPr>
            <a:fld id="{7A118A42-5986-4209-BBC7-632CE75E7F8A}" type="slidenum">
              <a:rPr lang="en-GB"/>
              <a:pPr>
                <a:defRPr/>
              </a:pPr>
              <a:t>‹#›</a:t>
            </a:fld>
            <a:endParaRPr lang="en-GB"/>
          </a:p>
        </p:txBody>
      </p:sp>
    </p:spTree>
    <p:extLst>
      <p:ext uri="{BB962C8B-B14F-4D97-AF65-F5344CB8AC3E}">
        <p14:creationId xmlns:p14="http://schemas.microsoft.com/office/powerpoint/2010/main" val="20255166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GB"/>
          </a:p>
        </p:txBody>
      </p:sp>
      <p:sp>
        <p:nvSpPr>
          <p:cNvPr id="5" name="Rectangle 6"/>
          <p:cNvSpPr>
            <a:spLocks noGrp="1" noChangeArrowheads="1"/>
          </p:cNvSpPr>
          <p:nvPr>
            <p:ph type="ftr" sz="quarter" idx="11"/>
          </p:nvPr>
        </p:nvSpPr>
        <p:spPr/>
        <p:txBody>
          <a:bodyPr/>
          <a:lstStyle>
            <a:lvl1pPr eaLnBrk="0" hangingPunct="0">
              <a:defRPr>
                <a:latin typeface="Tahoma" pitchFamily="34" charset="0"/>
              </a:defRPr>
            </a:lvl1pPr>
          </a:lstStyle>
          <a:p>
            <a:pPr>
              <a:defRPr/>
            </a:pPr>
            <a:r>
              <a:rPr lang="en-GB" smtClean="0"/>
              <a:t>BI 30.11.2011</a:t>
            </a:r>
            <a:endParaRPr lang="en-GB"/>
          </a:p>
        </p:txBody>
      </p:sp>
      <p:sp>
        <p:nvSpPr>
          <p:cNvPr id="6" name="Rectangle 7"/>
          <p:cNvSpPr>
            <a:spLocks noGrp="1" noChangeArrowheads="1"/>
          </p:cNvSpPr>
          <p:nvPr>
            <p:ph type="sldNum" sz="quarter" idx="12"/>
          </p:nvPr>
        </p:nvSpPr>
        <p:spPr/>
        <p:txBody>
          <a:bodyPr/>
          <a:lstStyle>
            <a:lvl1pPr eaLnBrk="0" hangingPunct="0">
              <a:defRPr>
                <a:latin typeface="Tahoma" pitchFamily="34" charset="0"/>
              </a:defRPr>
            </a:lvl1pPr>
          </a:lstStyle>
          <a:p>
            <a:pPr>
              <a:defRPr/>
            </a:pPr>
            <a:fld id="{0FCBDF09-F1E0-4A0F-B863-8FA0E570C584}" type="slidenum">
              <a:rPr lang="en-GB"/>
              <a:pPr>
                <a:defRPr/>
              </a:pPr>
              <a:t>‹#›</a:t>
            </a:fld>
            <a:endParaRPr lang="en-GB"/>
          </a:p>
        </p:txBody>
      </p:sp>
    </p:spTree>
    <p:extLst>
      <p:ext uri="{BB962C8B-B14F-4D97-AF65-F5344CB8AC3E}">
        <p14:creationId xmlns:p14="http://schemas.microsoft.com/office/powerpoint/2010/main" val="2974530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Kliknite, če želite urediti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endParaRPr lang="sl-SI"/>
          </a:p>
        </p:txBody>
      </p:sp>
      <p:sp>
        <p:nvSpPr>
          <p:cNvPr id="6" name="Ograda noge 5"/>
          <p:cNvSpPr>
            <a:spLocks noGrp="1"/>
          </p:cNvSpPr>
          <p:nvPr>
            <p:ph type="ftr" sz="quarter" idx="11"/>
          </p:nvPr>
        </p:nvSpPr>
        <p:spPr/>
        <p:txBody>
          <a:bodyPr/>
          <a:lstStyle/>
          <a:p>
            <a:r>
              <a:rPr lang="sl-SI" smtClean="0"/>
              <a:t>BI 30.11.2011</a:t>
            </a:r>
            <a:endParaRPr lang="sl-SI"/>
          </a:p>
        </p:txBody>
      </p:sp>
      <p:sp>
        <p:nvSpPr>
          <p:cNvPr id="7" name="Ograda številke diapozitiva 6"/>
          <p:cNvSpPr>
            <a:spLocks noGrp="1"/>
          </p:cNvSpPr>
          <p:nvPr>
            <p:ph type="sldNum" sz="quarter" idx="12"/>
          </p:nvPr>
        </p:nvSpPr>
        <p:spPr/>
        <p:txBody>
          <a:bodyPr/>
          <a:lstStyle/>
          <a:p>
            <a:fld id="{D429F3E1-4728-4D57-9988-2E30C75E5021}" type="slidenum">
              <a:rPr lang="sl-SI" smtClean="0"/>
              <a:pPr/>
              <a:t>‹#›</a:t>
            </a:fld>
            <a:endParaRPr lang="sl-SI"/>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6450" y="320675"/>
            <a:ext cx="1885950"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320675"/>
            <a:ext cx="5505450"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GB"/>
          </a:p>
        </p:txBody>
      </p:sp>
      <p:sp>
        <p:nvSpPr>
          <p:cNvPr id="5" name="Rectangle 6"/>
          <p:cNvSpPr>
            <a:spLocks noGrp="1" noChangeArrowheads="1"/>
          </p:cNvSpPr>
          <p:nvPr>
            <p:ph type="ftr" sz="quarter" idx="11"/>
          </p:nvPr>
        </p:nvSpPr>
        <p:spPr/>
        <p:txBody>
          <a:bodyPr/>
          <a:lstStyle>
            <a:lvl1pPr eaLnBrk="0" hangingPunct="0">
              <a:defRPr>
                <a:latin typeface="Tahoma" pitchFamily="34" charset="0"/>
              </a:defRPr>
            </a:lvl1pPr>
          </a:lstStyle>
          <a:p>
            <a:pPr>
              <a:defRPr/>
            </a:pPr>
            <a:r>
              <a:rPr lang="en-GB" smtClean="0"/>
              <a:t>BI 30.11.2011</a:t>
            </a:r>
            <a:endParaRPr lang="en-GB"/>
          </a:p>
        </p:txBody>
      </p:sp>
      <p:sp>
        <p:nvSpPr>
          <p:cNvPr id="6" name="Rectangle 7"/>
          <p:cNvSpPr>
            <a:spLocks noGrp="1" noChangeArrowheads="1"/>
          </p:cNvSpPr>
          <p:nvPr>
            <p:ph type="sldNum" sz="quarter" idx="12"/>
          </p:nvPr>
        </p:nvSpPr>
        <p:spPr/>
        <p:txBody>
          <a:bodyPr/>
          <a:lstStyle>
            <a:lvl1pPr eaLnBrk="0" hangingPunct="0">
              <a:defRPr>
                <a:latin typeface="Tahoma" pitchFamily="34" charset="0"/>
              </a:defRPr>
            </a:lvl1pPr>
          </a:lstStyle>
          <a:p>
            <a:pPr>
              <a:defRPr/>
            </a:pPr>
            <a:fld id="{128D0DB4-D5EB-4647-906C-EBE96046D552}" type="slidenum">
              <a:rPr lang="en-GB"/>
              <a:pPr>
                <a:defRPr/>
              </a:pPr>
              <a:t>‹#›</a:t>
            </a:fld>
            <a:endParaRPr lang="en-GB"/>
          </a:p>
        </p:txBody>
      </p:sp>
    </p:spTree>
    <p:extLst>
      <p:ext uri="{BB962C8B-B14F-4D97-AF65-F5344CB8AC3E}">
        <p14:creationId xmlns:p14="http://schemas.microsoft.com/office/powerpoint/2010/main" val="71667498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7419975" y="0"/>
            <a:ext cx="1730375" cy="6858000"/>
            <a:chOff x="4667" y="0"/>
            <a:chExt cx="1090" cy="4320"/>
          </a:xfrm>
        </p:grpSpPr>
        <p:sp>
          <p:nvSpPr>
            <p:cNvPr id="5" name="Rectangle 3"/>
            <p:cNvSpPr>
              <a:spLocks noChangeArrowheads="1"/>
            </p:cNvSpPr>
            <p:nvPr/>
          </p:nvSpPr>
          <p:spPr bwMode="auto">
            <a:xfrm>
              <a:off x="4973" y="0"/>
              <a:ext cx="783" cy="2089"/>
            </a:xfrm>
            <a:prstGeom prst="rect">
              <a:avLst/>
            </a:prstGeom>
            <a:gradFill rotWithShape="0">
              <a:gsLst>
                <a:gs pos="0">
                  <a:schemeClr val="accent1"/>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sl-SI" sz="2400" smtClean="0">
                <a:solidFill>
                  <a:srgbClr val="2D2525"/>
                </a:solidFill>
              </a:endParaRPr>
            </a:p>
          </p:txBody>
        </p:sp>
        <p:pic>
          <p:nvPicPr>
            <p:cNvPr id="6" name="Picture 4" descr="C:\abitbetter\MS-039\graphics\hokusai2.GIF"/>
            <p:cNvPicPr>
              <a:picLocks noChangeAspect="1" noChangeArrowheads="1"/>
            </p:cNvPicPr>
            <p:nvPr/>
          </p:nvPicPr>
          <p:blipFill>
            <a:blip r:embed="rId2">
              <a:extLst>
                <a:ext uri="{28A0092B-C50C-407E-A947-70E740481C1C}">
                  <a14:useLocalDpi xmlns:a14="http://schemas.microsoft.com/office/drawing/2010/main" val="0"/>
                </a:ext>
              </a:extLst>
            </a:blip>
            <a:srcRect r="13902" b="31862"/>
            <a:stretch>
              <a:fillRect/>
            </a:stretch>
          </p:blipFill>
          <p:spPr bwMode="auto">
            <a:xfrm>
              <a:off x="4667" y="293"/>
              <a:ext cx="1090" cy="4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5" name="Rectangle 5"/>
          <p:cNvSpPr>
            <a:spLocks noGrp="1" noChangeArrowheads="1"/>
          </p:cNvSpPr>
          <p:nvPr>
            <p:ph type="ctrTitle" sz="quarter"/>
          </p:nvPr>
        </p:nvSpPr>
        <p:spPr>
          <a:xfrm>
            <a:off x="152400" y="990600"/>
            <a:ext cx="7543800" cy="1143000"/>
          </a:xfrm>
        </p:spPr>
        <p:txBody>
          <a:bodyPr/>
          <a:lstStyle>
            <a:lvl1pPr>
              <a:defRPr/>
            </a:lvl1pPr>
          </a:lstStyle>
          <a:p>
            <a:r>
              <a:rPr lang="en-US"/>
              <a:t>Click to edit Master title style</a:t>
            </a:r>
          </a:p>
        </p:txBody>
      </p:sp>
      <p:sp>
        <p:nvSpPr>
          <p:cNvPr id="25606" name="Rectangle 6"/>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 name="Rectangle 7"/>
          <p:cNvSpPr>
            <a:spLocks noGrp="1" noChangeArrowheads="1"/>
          </p:cNvSpPr>
          <p:nvPr>
            <p:ph type="dt" sz="quarter" idx="10"/>
          </p:nvPr>
        </p:nvSpPr>
        <p:spPr>
          <a:xfrm>
            <a:off x="304800" y="6248400"/>
            <a:ext cx="1752600" cy="457200"/>
          </a:xfrm>
        </p:spPr>
        <p:txBody>
          <a:bodyPr/>
          <a:lstStyle>
            <a:lvl1pPr eaLnBrk="0" hangingPunct="0">
              <a:defRPr>
                <a:latin typeface="Tahoma" pitchFamily="34" charset="0"/>
              </a:defRPr>
            </a:lvl1pPr>
          </a:lstStyle>
          <a:p>
            <a:pPr>
              <a:defRPr/>
            </a:pPr>
            <a:endParaRPr lang="en-US"/>
          </a:p>
        </p:txBody>
      </p:sp>
      <p:sp>
        <p:nvSpPr>
          <p:cNvPr id="8" name="Rectangle 8"/>
          <p:cNvSpPr>
            <a:spLocks noGrp="1" noChangeArrowheads="1"/>
          </p:cNvSpPr>
          <p:nvPr>
            <p:ph type="ftr" sz="quarter" idx="11"/>
          </p:nvPr>
        </p:nvSpPr>
        <p:spPr>
          <a:xfrm>
            <a:off x="2438400" y="6248400"/>
            <a:ext cx="3200400" cy="457200"/>
          </a:xfrm>
        </p:spPr>
        <p:txBody>
          <a:bodyPr/>
          <a:lstStyle>
            <a:lvl1pPr eaLnBrk="0" hangingPunct="0">
              <a:defRPr>
                <a:latin typeface="Tahoma" pitchFamily="34" charset="0"/>
              </a:defRPr>
            </a:lvl1pPr>
          </a:lstStyle>
          <a:p>
            <a:pPr>
              <a:defRPr/>
            </a:pPr>
            <a:r>
              <a:rPr lang="en-US" smtClean="0"/>
              <a:t>BI 30.11.2011</a:t>
            </a:r>
            <a:endParaRPr lang="en-US"/>
          </a:p>
        </p:txBody>
      </p:sp>
      <p:sp>
        <p:nvSpPr>
          <p:cNvPr id="9" name="Rectangle 9"/>
          <p:cNvSpPr>
            <a:spLocks noGrp="1" noChangeArrowheads="1"/>
          </p:cNvSpPr>
          <p:nvPr>
            <p:ph type="sldNum" sz="quarter" idx="12"/>
          </p:nvPr>
        </p:nvSpPr>
        <p:spPr>
          <a:xfrm>
            <a:off x="6019800" y="6248400"/>
            <a:ext cx="1600200" cy="457200"/>
          </a:xfrm>
        </p:spPr>
        <p:txBody>
          <a:bodyPr/>
          <a:lstStyle>
            <a:lvl1pPr eaLnBrk="0" hangingPunct="0">
              <a:defRPr>
                <a:latin typeface="Tahoma" pitchFamily="34" charset="0"/>
              </a:defRPr>
            </a:lvl1pPr>
          </a:lstStyle>
          <a:p>
            <a:pPr>
              <a:defRPr/>
            </a:pPr>
            <a:fld id="{56E8BE26-988B-4C90-B195-B6FB6310BC31}" type="slidenum">
              <a:rPr lang="en-US"/>
              <a:pPr>
                <a:defRPr/>
              </a:pPr>
              <a:t>‹#›</a:t>
            </a:fld>
            <a:endParaRPr lang="en-US"/>
          </a:p>
        </p:txBody>
      </p:sp>
    </p:spTree>
    <p:extLst>
      <p:ext uri="{BB962C8B-B14F-4D97-AF65-F5344CB8AC3E}">
        <p14:creationId xmlns:p14="http://schemas.microsoft.com/office/powerpoint/2010/main" val="272603624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US"/>
          </a:p>
        </p:txBody>
      </p:sp>
      <p:sp>
        <p:nvSpPr>
          <p:cNvPr id="5" name="Rectangle 8"/>
          <p:cNvSpPr>
            <a:spLocks noGrp="1" noChangeArrowheads="1"/>
          </p:cNvSpPr>
          <p:nvPr>
            <p:ph type="ftr" sz="quarter" idx="11"/>
          </p:nvPr>
        </p:nvSpPr>
        <p:spPr/>
        <p:txBody>
          <a:bodyPr/>
          <a:lstStyle>
            <a:lvl1pPr eaLnBrk="0" hangingPunct="0">
              <a:defRPr>
                <a:latin typeface="Tahoma" pitchFamily="34" charset="0"/>
              </a:defRPr>
            </a:lvl1pPr>
          </a:lstStyle>
          <a:p>
            <a:pPr>
              <a:defRPr/>
            </a:pPr>
            <a:r>
              <a:rPr lang="en-US" smtClean="0"/>
              <a:t>BI 30.11.2011</a:t>
            </a:r>
            <a:endParaRPr lang="en-US"/>
          </a:p>
        </p:txBody>
      </p:sp>
      <p:sp>
        <p:nvSpPr>
          <p:cNvPr id="6" name="Rectangle 9"/>
          <p:cNvSpPr>
            <a:spLocks noGrp="1" noChangeArrowheads="1"/>
          </p:cNvSpPr>
          <p:nvPr>
            <p:ph type="sldNum" sz="quarter" idx="12"/>
          </p:nvPr>
        </p:nvSpPr>
        <p:spPr/>
        <p:txBody>
          <a:bodyPr/>
          <a:lstStyle>
            <a:lvl1pPr eaLnBrk="0" hangingPunct="0">
              <a:defRPr>
                <a:latin typeface="Tahoma" pitchFamily="34" charset="0"/>
              </a:defRPr>
            </a:lvl1pPr>
          </a:lstStyle>
          <a:p>
            <a:pPr>
              <a:defRPr/>
            </a:pPr>
            <a:fld id="{62776A97-E879-4E1B-AF4F-0E17B8EA5C43}" type="slidenum">
              <a:rPr lang="en-US"/>
              <a:pPr>
                <a:defRPr/>
              </a:pPr>
              <a:t>‹#›</a:t>
            </a:fld>
            <a:endParaRPr lang="en-US"/>
          </a:p>
        </p:txBody>
      </p:sp>
    </p:spTree>
    <p:extLst>
      <p:ext uri="{BB962C8B-B14F-4D97-AF65-F5344CB8AC3E}">
        <p14:creationId xmlns:p14="http://schemas.microsoft.com/office/powerpoint/2010/main" val="292490990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US"/>
          </a:p>
        </p:txBody>
      </p:sp>
      <p:sp>
        <p:nvSpPr>
          <p:cNvPr id="5" name="Rectangle 8"/>
          <p:cNvSpPr>
            <a:spLocks noGrp="1" noChangeArrowheads="1"/>
          </p:cNvSpPr>
          <p:nvPr>
            <p:ph type="ftr" sz="quarter" idx="11"/>
          </p:nvPr>
        </p:nvSpPr>
        <p:spPr/>
        <p:txBody>
          <a:bodyPr/>
          <a:lstStyle>
            <a:lvl1pPr eaLnBrk="0" hangingPunct="0">
              <a:defRPr>
                <a:latin typeface="Tahoma" pitchFamily="34" charset="0"/>
              </a:defRPr>
            </a:lvl1pPr>
          </a:lstStyle>
          <a:p>
            <a:pPr>
              <a:defRPr/>
            </a:pPr>
            <a:r>
              <a:rPr lang="en-US" smtClean="0"/>
              <a:t>BI 30.11.2011</a:t>
            </a:r>
            <a:endParaRPr lang="en-US"/>
          </a:p>
        </p:txBody>
      </p:sp>
      <p:sp>
        <p:nvSpPr>
          <p:cNvPr id="6" name="Rectangle 9"/>
          <p:cNvSpPr>
            <a:spLocks noGrp="1" noChangeArrowheads="1"/>
          </p:cNvSpPr>
          <p:nvPr>
            <p:ph type="sldNum" sz="quarter" idx="12"/>
          </p:nvPr>
        </p:nvSpPr>
        <p:spPr/>
        <p:txBody>
          <a:bodyPr/>
          <a:lstStyle>
            <a:lvl1pPr eaLnBrk="0" hangingPunct="0">
              <a:defRPr>
                <a:latin typeface="Tahoma" pitchFamily="34" charset="0"/>
              </a:defRPr>
            </a:lvl1pPr>
          </a:lstStyle>
          <a:p>
            <a:pPr>
              <a:defRPr/>
            </a:pPr>
            <a:fld id="{BD0D5B1C-583E-4D95-A9FC-80CBD4CF5DFA}" type="slidenum">
              <a:rPr lang="en-US"/>
              <a:pPr>
                <a:defRPr/>
              </a:pPr>
              <a:t>‹#›</a:t>
            </a:fld>
            <a:endParaRPr lang="en-US"/>
          </a:p>
        </p:txBody>
      </p:sp>
    </p:spTree>
    <p:extLst>
      <p:ext uri="{BB962C8B-B14F-4D97-AF65-F5344CB8AC3E}">
        <p14:creationId xmlns:p14="http://schemas.microsoft.com/office/powerpoint/2010/main" val="136282647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981200"/>
            <a:ext cx="3619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00500" y="1981200"/>
            <a:ext cx="3619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US"/>
          </a:p>
        </p:txBody>
      </p:sp>
      <p:sp>
        <p:nvSpPr>
          <p:cNvPr id="6" name="Rectangle 8"/>
          <p:cNvSpPr>
            <a:spLocks noGrp="1" noChangeArrowheads="1"/>
          </p:cNvSpPr>
          <p:nvPr>
            <p:ph type="ftr" sz="quarter" idx="11"/>
          </p:nvPr>
        </p:nvSpPr>
        <p:spPr/>
        <p:txBody>
          <a:bodyPr/>
          <a:lstStyle>
            <a:lvl1pPr eaLnBrk="0" hangingPunct="0">
              <a:defRPr>
                <a:latin typeface="Tahoma" pitchFamily="34" charset="0"/>
              </a:defRPr>
            </a:lvl1pPr>
          </a:lstStyle>
          <a:p>
            <a:pPr>
              <a:defRPr/>
            </a:pPr>
            <a:r>
              <a:rPr lang="en-US" smtClean="0"/>
              <a:t>BI 30.11.2011</a:t>
            </a:r>
            <a:endParaRPr lang="en-US"/>
          </a:p>
        </p:txBody>
      </p:sp>
      <p:sp>
        <p:nvSpPr>
          <p:cNvPr id="7" name="Rectangle 9"/>
          <p:cNvSpPr>
            <a:spLocks noGrp="1" noChangeArrowheads="1"/>
          </p:cNvSpPr>
          <p:nvPr>
            <p:ph type="sldNum" sz="quarter" idx="12"/>
          </p:nvPr>
        </p:nvSpPr>
        <p:spPr/>
        <p:txBody>
          <a:bodyPr/>
          <a:lstStyle>
            <a:lvl1pPr eaLnBrk="0" hangingPunct="0">
              <a:defRPr>
                <a:latin typeface="Tahoma" pitchFamily="34" charset="0"/>
              </a:defRPr>
            </a:lvl1pPr>
          </a:lstStyle>
          <a:p>
            <a:pPr>
              <a:defRPr/>
            </a:pPr>
            <a:fld id="{8CA5E8EF-4A1B-405E-8E5A-D9466E2FF3E2}" type="slidenum">
              <a:rPr lang="en-US"/>
              <a:pPr>
                <a:defRPr/>
              </a:pPr>
              <a:t>‹#›</a:t>
            </a:fld>
            <a:endParaRPr lang="en-US"/>
          </a:p>
        </p:txBody>
      </p:sp>
    </p:spTree>
    <p:extLst>
      <p:ext uri="{BB962C8B-B14F-4D97-AF65-F5344CB8AC3E}">
        <p14:creationId xmlns:p14="http://schemas.microsoft.com/office/powerpoint/2010/main" val="414560521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US"/>
          </a:p>
        </p:txBody>
      </p:sp>
      <p:sp>
        <p:nvSpPr>
          <p:cNvPr id="8" name="Rectangle 8"/>
          <p:cNvSpPr>
            <a:spLocks noGrp="1" noChangeArrowheads="1"/>
          </p:cNvSpPr>
          <p:nvPr>
            <p:ph type="ftr" sz="quarter" idx="11"/>
          </p:nvPr>
        </p:nvSpPr>
        <p:spPr/>
        <p:txBody>
          <a:bodyPr/>
          <a:lstStyle>
            <a:lvl1pPr eaLnBrk="0" hangingPunct="0">
              <a:defRPr>
                <a:latin typeface="Tahoma" pitchFamily="34" charset="0"/>
              </a:defRPr>
            </a:lvl1pPr>
          </a:lstStyle>
          <a:p>
            <a:pPr>
              <a:defRPr/>
            </a:pPr>
            <a:r>
              <a:rPr lang="en-US" smtClean="0"/>
              <a:t>BI 30.11.2011</a:t>
            </a:r>
            <a:endParaRPr lang="en-US"/>
          </a:p>
        </p:txBody>
      </p:sp>
      <p:sp>
        <p:nvSpPr>
          <p:cNvPr id="9" name="Rectangle 9"/>
          <p:cNvSpPr>
            <a:spLocks noGrp="1" noChangeArrowheads="1"/>
          </p:cNvSpPr>
          <p:nvPr>
            <p:ph type="sldNum" sz="quarter" idx="12"/>
          </p:nvPr>
        </p:nvSpPr>
        <p:spPr/>
        <p:txBody>
          <a:bodyPr/>
          <a:lstStyle>
            <a:lvl1pPr eaLnBrk="0" hangingPunct="0">
              <a:defRPr>
                <a:latin typeface="Tahoma" pitchFamily="34" charset="0"/>
              </a:defRPr>
            </a:lvl1pPr>
          </a:lstStyle>
          <a:p>
            <a:pPr>
              <a:defRPr/>
            </a:pPr>
            <a:fld id="{A5BC3E7B-B25B-4B7B-BB8E-7B7E91411AB3}" type="slidenum">
              <a:rPr lang="en-US"/>
              <a:pPr>
                <a:defRPr/>
              </a:pPr>
              <a:t>‹#›</a:t>
            </a:fld>
            <a:endParaRPr lang="en-US"/>
          </a:p>
        </p:txBody>
      </p:sp>
    </p:spTree>
    <p:extLst>
      <p:ext uri="{BB962C8B-B14F-4D97-AF65-F5344CB8AC3E}">
        <p14:creationId xmlns:p14="http://schemas.microsoft.com/office/powerpoint/2010/main" val="363683050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US"/>
          </a:p>
        </p:txBody>
      </p:sp>
      <p:sp>
        <p:nvSpPr>
          <p:cNvPr id="4" name="Rectangle 8"/>
          <p:cNvSpPr>
            <a:spLocks noGrp="1" noChangeArrowheads="1"/>
          </p:cNvSpPr>
          <p:nvPr>
            <p:ph type="ftr" sz="quarter" idx="11"/>
          </p:nvPr>
        </p:nvSpPr>
        <p:spPr/>
        <p:txBody>
          <a:bodyPr/>
          <a:lstStyle>
            <a:lvl1pPr eaLnBrk="0" hangingPunct="0">
              <a:defRPr>
                <a:latin typeface="Tahoma" pitchFamily="34" charset="0"/>
              </a:defRPr>
            </a:lvl1pPr>
          </a:lstStyle>
          <a:p>
            <a:pPr>
              <a:defRPr/>
            </a:pPr>
            <a:r>
              <a:rPr lang="en-US" smtClean="0"/>
              <a:t>BI 30.11.2011</a:t>
            </a:r>
            <a:endParaRPr lang="en-US"/>
          </a:p>
        </p:txBody>
      </p:sp>
      <p:sp>
        <p:nvSpPr>
          <p:cNvPr id="5" name="Rectangle 9"/>
          <p:cNvSpPr>
            <a:spLocks noGrp="1" noChangeArrowheads="1"/>
          </p:cNvSpPr>
          <p:nvPr>
            <p:ph type="sldNum" sz="quarter" idx="12"/>
          </p:nvPr>
        </p:nvSpPr>
        <p:spPr/>
        <p:txBody>
          <a:bodyPr/>
          <a:lstStyle>
            <a:lvl1pPr eaLnBrk="0" hangingPunct="0">
              <a:defRPr>
                <a:latin typeface="Tahoma" pitchFamily="34" charset="0"/>
              </a:defRPr>
            </a:lvl1pPr>
          </a:lstStyle>
          <a:p>
            <a:pPr>
              <a:defRPr/>
            </a:pPr>
            <a:fld id="{51708FAE-F024-43BF-A160-7CB5D275FCBF}" type="slidenum">
              <a:rPr lang="en-US"/>
              <a:pPr>
                <a:defRPr/>
              </a:pPr>
              <a:t>‹#›</a:t>
            </a:fld>
            <a:endParaRPr lang="en-US"/>
          </a:p>
        </p:txBody>
      </p:sp>
    </p:spTree>
    <p:extLst>
      <p:ext uri="{BB962C8B-B14F-4D97-AF65-F5344CB8AC3E}">
        <p14:creationId xmlns:p14="http://schemas.microsoft.com/office/powerpoint/2010/main" val="370961111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US"/>
          </a:p>
        </p:txBody>
      </p:sp>
      <p:sp>
        <p:nvSpPr>
          <p:cNvPr id="3" name="Rectangle 8"/>
          <p:cNvSpPr>
            <a:spLocks noGrp="1" noChangeArrowheads="1"/>
          </p:cNvSpPr>
          <p:nvPr>
            <p:ph type="ftr" sz="quarter" idx="11"/>
          </p:nvPr>
        </p:nvSpPr>
        <p:spPr/>
        <p:txBody>
          <a:bodyPr/>
          <a:lstStyle>
            <a:lvl1pPr eaLnBrk="0" hangingPunct="0">
              <a:defRPr>
                <a:latin typeface="Tahoma" pitchFamily="34" charset="0"/>
              </a:defRPr>
            </a:lvl1pPr>
          </a:lstStyle>
          <a:p>
            <a:pPr>
              <a:defRPr/>
            </a:pPr>
            <a:r>
              <a:rPr lang="en-US" smtClean="0"/>
              <a:t>BI 30.11.2011</a:t>
            </a:r>
            <a:endParaRPr lang="en-US"/>
          </a:p>
        </p:txBody>
      </p:sp>
      <p:sp>
        <p:nvSpPr>
          <p:cNvPr id="4" name="Rectangle 9"/>
          <p:cNvSpPr>
            <a:spLocks noGrp="1" noChangeArrowheads="1"/>
          </p:cNvSpPr>
          <p:nvPr>
            <p:ph type="sldNum" sz="quarter" idx="12"/>
          </p:nvPr>
        </p:nvSpPr>
        <p:spPr/>
        <p:txBody>
          <a:bodyPr/>
          <a:lstStyle>
            <a:lvl1pPr eaLnBrk="0" hangingPunct="0">
              <a:defRPr>
                <a:latin typeface="Tahoma" pitchFamily="34" charset="0"/>
              </a:defRPr>
            </a:lvl1pPr>
          </a:lstStyle>
          <a:p>
            <a:pPr>
              <a:defRPr/>
            </a:pPr>
            <a:fld id="{0B3677BE-3043-4D4C-B91C-5AB51790165A}" type="slidenum">
              <a:rPr lang="en-US"/>
              <a:pPr>
                <a:defRPr/>
              </a:pPr>
              <a:t>‹#›</a:t>
            </a:fld>
            <a:endParaRPr lang="en-US"/>
          </a:p>
        </p:txBody>
      </p:sp>
    </p:spTree>
    <p:extLst>
      <p:ext uri="{BB962C8B-B14F-4D97-AF65-F5344CB8AC3E}">
        <p14:creationId xmlns:p14="http://schemas.microsoft.com/office/powerpoint/2010/main" val="218690461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US"/>
          </a:p>
        </p:txBody>
      </p:sp>
      <p:sp>
        <p:nvSpPr>
          <p:cNvPr id="6" name="Rectangle 8"/>
          <p:cNvSpPr>
            <a:spLocks noGrp="1" noChangeArrowheads="1"/>
          </p:cNvSpPr>
          <p:nvPr>
            <p:ph type="ftr" sz="quarter" idx="11"/>
          </p:nvPr>
        </p:nvSpPr>
        <p:spPr/>
        <p:txBody>
          <a:bodyPr/>
          <a:lstStyle>
            <a:lvl1pPr eaLnBrk="0" hangingPunct="0">
              <a:defRPr>
                <a:latin typeface="Tahoma" pitchFamily="34" charset="0"/>
              </a:defRPr>
            </a:lvl1pPr>
          </a:lstStyle>
          <a:p>
            <a:pPr>
              <a:defRPr/>
            </a:pPr>
            <a:r>
              <a:rPr lang="en-US" smtClean="0"/>
              <a:t>BI 30.11.2011</a:t>
            </a:r>
            <a:endParaRPr lang="en-US"/>
          </a:p>
        </p:txBody>
      </p:sp>
      <p:sp>
        <p:nvSpPr>
          <p:cNvPr id="7" name="Rectangle 9"/>
          <p:cNvSpPr>
            <a:spLocks noGrp="1" noChangeArrowheads="1"/>
          </p:cNvSpPr>
          <p:nvPr>
            <p:ph type="sldNum" sz="quarter" idx="12"/>
          </p:nvPr>
        </p:nvSpPr>
        <p:spPr/>
        <p:txBody>
          <a:bodyPr/>
          <a:lstStyle>
            <a:lvl1pPr eaLnBrk="0" hangingPunct="0">
              <a:defRPr>
                <a:latin typeface="Tahoma" pitchFamily="34" charset="0"/>
              </a:defRPr>
            </a:lvl1pPr>
          </a:lstStyle>
          <a:p>
            <a:pPr>
              <a:defRPr/>
            </a:pPr>
            <a:fld id="{394BF0FB-D9E9-4BF1-B4BA-DDBBE2116EEC}" type="slidenum">
              <a:rPr lang="en-US"/>
              <a:pPr>
                <a:defRPr/>
              </a:pPr>
              <a:t>‹#›</a:t>
            </a:fld>
            <a:endParaRPr lang="en-US"/>
          </a:p>
        </p:txBody>
      </p:sp>
    </p:spTree>
    <p:extLst>
      <p:ext uri="{BB962C8B-B14F-4D97-AF65-F5344CB8AC3E}">
        <p14:creationId xmlns:p14="http://schemas.microsoft.com/office/powerpoint/2010/main" val="7500756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US"/>
          </a:p>
        </p:txBody>
      </p:sp>
      <p:sp>
        <p:nvSpPr>
          <p:cNvPr id="6" name="Rectangle 8"/>
          <p:cNvSpPr>
            <a:spLocks noGrp="1" noChangeArrowheads="1"/>
          </p:cNvSpPr>
          <p:nvPr>
            <p:ph type="ftr" sz="quarter" idx="11"/>
          </p:nvPr>
        </p:nvSpPr>
        <p:spPr/>
        <p:txBody>
          <a:bodyPr/>
          <a:lstStyle>
            <a:lvl1pPr eaLnBrk="0" hangingPunct="0">
              <a:defRPr>
                <a:latin typeface="Tahoma" pitchFamily="34" charset="0"/>
              </a:defRPr>
            </a:lvl1pPr>
          </a:lstStyle>
          <a:p>
            <a:pPr>
              <a:defRPr/>
            </a:pPr>
            <a:r>
              <a:rPr lang="en-US" smtClean="0"/>
              <a:t>BI 30.11.2011</a:t>
            </a:r>
            <a:endParaRPr lang="en-US"/>
          </a:p>
        </p:txBody>
      </p:sp>
      <p:sp>
        <p:nvSpPr>
          <p:cNvPr id="7" name="Rectangle 9"/>
          <p:cNvSpPr>
            <a:spLocks noGrp="1" noChangeArrowheads="1"/>
          </p:cNvSpPr>
          <p:nvPr>
            <p:ph type="sldNum" sz="quarter" idx="12"/>
          </p:nvPr>
        </p:nvSpPr>
        <p:spPr/>
        <p:txBody>
          <a:bodyPr/>
          <a:lstStyle>
            <a:lvl1pPr eaLnBrk="0" hangingPunct="0">
              <a:defRPr>
                <a:latin typeface="Tahoma" pitchFamily="34" charset="0"/>
              </a:defRPr>
            </a:lvl1pPr>
          </a:lstStyle>
          <a:p>
            <a:pPr>
              <a:defRPr/>
            </a:pPr>
            <a:fld id="{5965A33A-84B6-4CBB-99C1-B543ABFFB3F7}" type="slidenum">
              <a:rPr lang="en-US"/>
              <a:pPr>
                <a:defRPr/>
              </a:pPr>
              <a:t>‹#›</a:t>
            </a:fld>
            <a:endParaRPr lang="en-US"/>
          </a:p>
        </p:txBody>
      </p:sp>
    </p:spTree>
    <p:extLst>
      <p:ext uri="{BB962C8B-B14F-4D97-AF65-F5344CB8AC3E}">
        <p14:creationId xmlns:p14="http://schemas.microsoft.com/office/powerpoint/2010/main" val="1849067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theme" Target="../theme/theme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theme" Target="../theme/theme11.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image" Target="../media/image13.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12.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theme" Target="../theme/theme13.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image" Target="../media/image13.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7.xml"/><Relationship Id="rId13" Type="http://schemas.openxmlformats.org/officeDocument/2006/relationships/slideLayout" Target="../slideLayouts/slideLayout162.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slideLayout" Target="../slideLayouts/slideLayout161.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5" Type="http://schemas.openxmlformats.org/officeDocument/2006/relationships/theme" Target="../theme/theme1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 Id="rId14"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jpeg"/><Relationship Id="rId18" Type="http://schemas.openxmlformats.org/officeDocument/2006/relationships/hyperlink" Target="http://www.ijs.si/ijsw/IJS" TargetMode="External"/><Relationship Id="rId3" Type="http://schemas.openxmlformats.org/officeDocument/2006/relationships/slideLayout" Target="../slideLayouts/slideLayout49.xml"/><Relationship Id="rId21" Type="http://schemas.openxmlformats.org/officeDocument/2006/relationships/image" Target="../media/image7.png"/><Relationship Id="rId7" Type="http://schemas.openxmlformats.org/officeDocument/2006/relationships/slideLayout" Target="../slideLayouts/slideLayout53.xml"/><Relationship Id="rId12" Type="http://schemas.openxmlformats.org/officeDocument/2006/relationships/theme" Target="../theme/theme5.xml"/><Relationship Id="rId17" Type="http://schemas.openxmlformats.org/officeDocument/2006/relationships/image" Target="../media/image4.png"/><Relationship Id="rId2" Type="http://schemas.openxmlformats.org/officeDocument/2006/relationships/slideLayout" Target="../slideLayouts/slideLayout48.xml"/><Relationship Id="rId16" Type="http://schemas.openxmlformats.org/officeDocument/2006/relationships/hyperlink" Target="http://www.ui.savba.sk/" TargetMode="External"/><Relationship Id="rId20" Type="http://schemas.openxmlformats.org/officeDocument/2006/relationships/image" Target="../media/image6.pn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3.jpeg"/><Relationship Id="rId23" Type="http://schemas.openxmlformats.org/officeDocument/2006/relationships/image" Target="../media/image9.jpeg"/><Relationship Id="rId10" Type="http://schemas.openxmlformats.org/officeDocument/2006/relationships/slideLayout" Target="../slideLayouts/slideLayout56.xml"/><Relationship Id="rId19" Type="http://schemas.openxmlformats.org/officeDocument/2006/relationships/image" Target="../media/image5.png"/><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2.wmf"/><Relationship Id="rId22" Type="http://schemas.openxmlformats.org/officeDocument/2006/relationships/image" Target="../media/image8.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jpeg"/><Relationship Id="rId18" Type="http://schemas.openxmlformats.org/officeDocument/2006/relationships/hyperlink" Target="http://www.ijs.si/ijsw/IJS" TargetMode="External"/><Relationship Id="rId3" Type="http://schemas.openxmlformats.org/officeDocument/2006/relationships/slideLayout" Target="../slideLayouts/slideLayout60.xml"/><Relationship Id="rId21" Type="http://schemas.openxmlformats.org/officeDocument/2006/relationships/image" Target="../media/image7.png"/><Relationship Id="rId7" Type="http://schemas.openxmlformats.org/officeDocument/2006/relationships/slideLayout" Target="../slideLayouts/slideLayout64.xml"/><Relationship Id="rId12" Type="http://schemas.openxmlformats.org/officeDocument/2006/relationships/theme" Target="../theme/theme6.xml"/><Relationship Id="rId17" Type="http://schemas.openxmlformats.org/officeDocument/2006/relationships/image" Target="../media/image4.png"/><Relationship Id="rId2" Type="http://schemas.openxmlformats.org/officeDocument/2006/relationships/slideLayout" Target="../slideLayouts/slideLayout59.xml"/><Relationship Id="rId16" Type="http://schemas.openxmlformats.org/officeDocument/2006/relationships/hyperlink" Target="http://www.ui.savba.sk/" TargetMode="External"/><Relationship Id="rId20" Type="http://schemas.openxmlformats.org/officeDocument/2006/relationships/image" Target="../media/image6.pn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image" Target="../media/image3.jpeg"/><Relationship Id="rId23" Type="http://schemas.openxmlformats.org/officeDocument/2006/relationships/image" Target="../media/image9.jpeg"/><Relationship Id="rId10" Type="http://schemas.openxmlformats.org/officeDocument/2006/relationships/slideLayout" Target="../slideLayouts/slideLayout67.xml"/><Relationship Id="rId19" Type="http://schemas.openxmlformats.org/officeDocument/2006/relationships/image" Target="../media/image5.png"/><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2.wmf"/><Relationship Id="rId22" Type="http://schemas.openxmlformats.org/officeDocument/2006/relationships/image" Target="../media/image8.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1.jpeg"/><Relationship Id="rId18" Type="http://schemas.openxmlformats.org/officeDocument/2006/relationships/hyperlink" Target="http://www.ijs.si/ijsw/IJS" TargetMode="External"/><Relationship Id="rId3" Type="http://schemas.openxmlformats.org/officeDocument/2006/relationships/slideLayout" Target="../slideLayouts/slideLayout71.xml"/><Relationship Id="rId21" Type="http://schemas.openxmlformats.org/officeDocument/2006/relationships/image" Target="../media/image7.png"/><Relationship Id="rId7" Type="http://schemas.openxmlformats.org/officeDocument/2006/relationships/slideLayout" Target="../slideLayouts/slideLayout75.xml"/><Relationship Id="rId12" Type="http://schemas.openxmlformats.org/officeDocument/2006/relationships/theme" Target="../theme/theme7.xml"/><Relationship Id="rId17" Type="http://schemas.openxmlformats.org/officeDocument/2006/relationships/image" Target="../media/image4.png"/><Relationship Id="rId2" Type="http://schemas.openxmlformats.org/officeDocument/2006/relationships/slideLayout" Target="../slideLayouts/slideLayout70.xml"/><Relationship Id="rId16" Type="http://schemas.openxmlformats.org/officeDocument/2006/relationships/hyperlink" Target="http://www.ui.savba.sk/" TargetMode="External"/><Relationship Id="rId20" Type="http://schemas.openxmlformats.org/officeDocument/2006/relationships/image" Target="../media/image6.png"/><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image" Target="../media/image3.jpeg"/><Relationship Id="rId23" Type="http://schemas.openxmlformats.org/officeDocument/2006/relationships/image" Target="../media/image9.jpeg"/><Relationship Id="rId10" Type="http://schemas.openxmlformats.org/officeDocument/2006/relationships/slideLayout" Target="../slideLayouts/slideLayout78.xml"/><Relationship Id="rId19" Type="http://schemas.openxmlformats.org/officeDocument/2006/relationships/image" Target="../media/image5.png"/><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2.wmf"/><Relationship Id="rId22" Type="http://schemas.openxmlformats.org/officeDocument/2006/relationships/image" Target="../media/image8.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11.pn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theme" Target="../theme/theme9.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l-SI" smtClean="0"/>
              <a:t>BI 30.11.2011</a:t>
            </a:r>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29F3E1-4728-4D57-9988-2E30C75E5021}" type="slidenum">
              <a:rPr lang="sl-SI" smtClean="0"/>
              <a:pPr/>
              <a:t>‹#›</a:t>
            </a:fld>
            <a:endParaRPr 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6563"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5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665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r>
              <a:rPr lang="en-US" smtClean="0">
                <a:solidFill>
                  <a:srgbClr val="FFFFFF"/>
                </a:solidFill>
              </a:rPr>
              <a:t>BI 30.11.2011</a:t>
            </a:r>
            <a:endParaRPr lang="en-US">
              <a:solidFill>
                <a:srgbClr val="FFFFFF"/>
              </a:solidFill>
            </a:endParaRPr>
          </a:p>
        </p:txBody>
      </p:sp>
      <p:sp>
        <p:nvSpPr>
          <p:cNvPr id="665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fld id="{29A0625D-0AB7-4A5D-88AE-E3661E0FDA43}"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2021932094"/>
      </p:ext>
    </p:extLst>
  </p:cSld>
  <p:clrMap bg1="dk2" tx1="lt1" bg2="dk1" tx2="lt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Lst>
  <p:transition spd="med">
    <p:wipe dir="r"/>
  </p:transition>
  <p:timing>
    <p:tnLst>
      <p:par>
        <p:cTn id="1" dur="indefinite" restart="never" nodeType="tmRoot"/>
      </p:par>
    </p:tnLst>
  </p:timing>
  <p:hf hdr="0" dt="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6563"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5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665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r>
              <a:rPr lang="en-US" smtClean="0">
                <a:solidFill>
                  <a:srgbClr val="FFFFFF"/>
                </a:solidFill>
              </a:rPr>
              <a:t>BI 30.11.2011</a:t>
            </a:r>
            <a:endParaRPr lang="en-US">
              <a:solidFill>
                <a:srgbClr val="FFFFFF"/>
              </a:solidFill>
            </a:endParaRPr>
          </a:p>
        </p:txBody>
      </p:sp>
      <p:sp>
        <p:nvSpPr>
          <p:cNvPr id="665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fld id="{59875F2D-689F-4BD1-BAEF-D909E28FA048}"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780267653"/>
      </p:ext>
    </p:extLst>
  </p:cSld>
  <p:clrMap bg1="dk2" tx1="lt1" bg2="dk1" tx2="lt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Lst>
  <p:transition spd="med">
    <p:wipe dir="r"/>
  </p:transition>
  <p:timing>
    <p:tnLst>
      <p:par>
        <p:cTn id="1" dur="indefinite" restart="never" nodeType="tmRoot"/>
      </p:par>
    </p:tnLst>
  </p:timing>
  <p:hf hdr="0" dt="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sl-SI">
              <a:solidFill>
                <a:prstClr val="black">
                  <a:tint val="75000"/>
                </a:prstClr>
              </a:solidFill>
            </a:endParaRPr>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l-SI" smtClean="0">
                <a:solidFill>
                  <a:prstClr val="black">
                    <a:tint val="75000"/>
                  </a:prstClr>
                </a:solidFill>
              </a:rPr>
              <a:t>BI 30.11.2011</a:t>
            </a:r>
            <a:endParaRPr lang="sl-SI">
              <a:solidFill>
                <a:prstClr val="black">
                  <a:tint val="75000"/>
                </a:prstClr>
              </a:solidFill>
            </a:endParaRPr>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214846631"/>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6563"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5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665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r>
              <a:rPr lang="en-US" smtClean="0">
                <a:solidFill>
                  <a:srgbClr val="FFFFFF"/>
                </a:solidFill>
              </a:rPr>
              <a:t>BI 30.11.2011</a:t>
            </a:r>
            <a:endParaRPr lang="en-US">
              <a:solidFill>
                <a:srgbClr val="FFFFFF"/>
              </a:solidFill>
            </a:endParaRPr>
          </a:p>
        </p:txBody>
      </p:sp>
      <p:sp>
        <p:nvSpPr>
          <p:cNvPr id="665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fld id="{580C778D-4E8C-4396-AF8F-98B4EAA9EBED}"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331127204"/>
      </p:ext>
    </p:extLst>
  </p:cSld>
  <p:clrMap bg1="dk2" tx1="lt1" bg2="dk1" tx2="lt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Lst>
  <p:transition spd="med">
    <p:wipe dir="r"/>
  </p:transition>
  <p:timing>
    <p:tnLst>
      <p:par>
        <p:cTn id="1" dur="indefinite" restart="never" nodeType="tmRoot"/>
      </p:par>
    </p:tnLst>
  </p:timing>
  <p:hf hdr="0" dt="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2700000" scaled="1"/>
        </a:gradFill>
        <a:effectLst/>
      </p:bgPr>
    </p:bg>
    <p:spTree>
      <p:nvGrpSpPr>
        <p:cNvPr id="1" name=""/>
        <p:cNvGrpSpPr/>
        <p:nvPr/>
      </p:nvGrpSpPr>
      <p:grpSpPr>
        <a:xfrm>
          <a:off x="0" y="0"/>
          <a:ext cx="0" cy="0"/>
          <a:chOff x="0" y="0"/>
          <a:chExt cx="0" cy="0"/>
        </a:xfrm>
      </p:grpSpPr>
      <p:sp>
        <p:nvSpPr>
          <p:cNvPr id="1082" name="AutoShape 58"/>
          <p:cNvSpPr>
            <a:spLocks noChangeArrowheads="1"/>
          </p:cNvSpPr>
          <p:nvPr/>
        </p:nvSpPr>
        <p:spPr bwMode="auto">
          <a:xfrm>
            <a:off x="0" y="265113"/>
            <a:ext cx="8915400" cy="6589712"/>
          </a:xfrm>
          <a:prstGeom prst="rtTriangle">
            <a:avLst/>
          </a:prstGeom>
          <a:gradFill rotWithShape="0">
            <a:gsLst>
              <a:gs pos="0">
                <a:schemeClr val="bg1">
                  <a:gamma/>
                  <a:shade val="46275"/>
                  <a:invGamma/>
                </a:schemeClr>
              </a:gs>
              <a:gs pos="100000">
                <a:schemeClr val="bg1"/>
              </a:gs>
            </a:gsLst>
            <a:path path="shape">
              <a:fillToRect l="50000" t="50000" r="50000" b="50000"/>
            </a:path>
          </a:gradFill>
          <a:ln w="9525">
            <a:noFill/>
            <a:miter lim="800000"/>
            <a:headEnd/>
            <a:tailEnd/>
          </a:ln>
        </p:spPr>
        <p:txBody>
          <a:bodyPr wrap="none" anchor="ct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077" name="Rectangle 53"/>
          <p:cNvSpPr>
            <a:spLocks noChangeArrowheads="1"/>
          </p:cNvSpPr>
          <p:nvPr/>
        </p:nvSpPr>
        <p:spPr bwMode="auto">
          <a:xfrm>
            <a:off x="5638800" y="5275263"/>
            <a:ext cx="3389313" cy="685800"/>
          </a:xfrm>
          <a:prstGeom prst="rect">
            <a:avLst/>
          </a:prstGeom>
          <a:gradFill rotWithShape="0">
            <a:gsLst>
              <a:gs pos="0">
                <a:schemeClr val="bg1">
                  <a:gamma/>
                  <a:shade val="46275"/>
                  <a:invGamma/>
                </a:schemeClr>
              </a:gs>
              <a:gs pos="50000">
                <a:schemeClr val="bg1">
                  <a:alpha val="50000"/>
                </a:schemeClr>
              </a:gs>
              <a:gs pos="100000">
                <a:schemeClr val="bg1">
                  <a:gamma/>
                  <a:shade val="46275"/>
                  <a:invGamma/>
                </a:schemeClr>
              </a:gs>
            </a:gsLst>
            <a:lin ang="0" scaled="1"/>
          </a:gra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080" name="Rectangle 56"/>
          <p:cNvSpPr>
            <a:spLocks noChangeArrowheads="1"/>
          </p:cNvSpPr>
          <p:nvPr/>
        </p:nvSpPr>
        <p:spPr bwMode="auto">
          <a:xfrm>
            <a:off x="15875" y="1066800"/>
            <a:ext cx="9128125" cy="1320800"/>
          </a:xfrm>
          <a:prstGeom prst="rect">
            <a:avLst/>
          </a:prstGeom>
          <a:gradFill rotWithShape="0">
            <a:gsLst>
              <a:gs pos="0">
                <a:schemeClr val="bg1">
                  <a:gamma/>
                  <a:shade val="46275"/>
                  <a:invGamma/>
                </a:schemeClr>
              </a:gs>
              <a:gs pos="50000">
                <a:schemeClr val="bg1"/>
              </a:gs>
              <a:gs pos="100000">
                <a:schemeClr val="bg1">
                  <a:gamma/>
                  <a:shade val="46275"/>
                  <a:invGamma/>
                </a:schemeClr>
              </a:gs>
            </a:gsLst>
            <a:lin ang="0" scaled="1"/>
          </a:gra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8197" name="Rectangle 26"/>
          <p:cNvSpPr>
            <a:spLocks noGrp="1" noChangeArrowheads="1"/>
          </p:cNvSpPr>
          <p:nvPr>
            <p:ph type="title"/>
          </p:nvPr>
        </p:nvSpPr>
        <p:spPr bwMode="auto">
          <a:xfrm>
            <a:off x="390525" y="1081088"/>
            <a:ext cx="8421688"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8198" name="Rectangle 27"/>
          <p:cNvSpPr>
            <a:spLocks noGrp="1" noChangeArrowheads="1"/>
          </p:cNvSpPr>
          <p:nvPr>
            <p:ph type="body" idx="1"/>
          </p:nvPr>
        </p:nvSpPr>
        <p:spPr bwMode="auto">
          <a:xfrm>
            <a:off x="669925" y="2574925"/>
            <a:ext cx="494823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60" name="Rectangle 36"/>
          <p:cNvSpPr>
            <a:spLocks noGrp="1" noChangeArrowheads="1"/>
          </p:cNvSpPr>
          <p:nvPr>
            <p:ph type="ftr" sz="quarter" idx="3"/>
          </p:nvPr>
        </p:nvSpPr>
        <p:spPr bwMode="auto">
          <a:xfrm>
            <a:off x="2568575" y="6119813"/>
            <a:ext cx="3908425" cy="476250"/>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bodyPr>
          <a:lstStyle>
            <a:lvl1pPr algn="ctr">
              <a:lnSpc>
                <a:spcPct val="100000"/>
              </a:lnSpc>
              <a:spcBef>
                <a:spcPct val="0"/>
              </a:spcBef>
              <a:buClrTx/>
              <a:buSzTx/>
              <a:buFontTx/>
              <a:buNone/>
              <a:defRPr kumimoji="1" sz="1400">
                <a:solidFill>
                  <a:schemeClr val="tx1"/>
                </a:solidFill>
                <a:latin typeface="Arial" charset="0"/>
              </a:defRPr>
            </a:lvl1pPr>
          </a:lstStyle>
          <a:p>
            <a:pPr eaLnBrk="0" fontAlgn="base" hangingPunct="0">
              <a:spcAft>
                <a:spcPct val="0"/>
              </a:spcAft>
              <a:defRPr/>
            </a:pPr>
            <a:r>
              <a:rPr lang="en-US" smtClean="0">
                <a:solidFill>
                  <a:srgbClr val="FFFFFF"/>
                </a:solidFill>
              </a:rPr>
              <a:t>BI 30.11.2011</a:t>
            </a:r>
            <a:endParaRPr lang="en-US">
              <a:solidFill>
                <a:srgbClr val="FFFFFF"/>
              </a:solidFill>
            </a:endParaRPr>
          </a:p>
        </p:txBody>
      </p:sp>
      <p:sp>
        <p:nvSpPr>
          <p:cNvPr id="1076" name="Rectangle 52"/>
          <p:cNvSpPr>
            <a:spLocks noGrp="1" noChangeArrowheads="1"/>
          </p:cNvSpPr>
          <p:nvPr>
            <p:ph type="sldNum" sz="quarter" idx="4"/>
          </p:nvPr>
        </p:nvSpPr>
        <p:spPr bwMode="auto">
          <a:xfrm>
            <a:off x="7239000" y="64008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sz="1400">
                <a:solidFill>
                  <a:schemeClr val="tx1"/>
                </a:solidFill>
                <a:latin typeface="Times New Roman" pitchFamily="18" charset="0"/>
              </a:defRPr>
            </a:lvl1pPr>
          </a:lstStyle>
          <a:p>
            <a:pPr eaLnBrk="0" fontAlgn="base" hangingPunct="0">
              <a:spcAft>
                <a:spcPct val="0"/>
              </a:spcAft>
              <a:defRPr/>
            </a:pPr>
            <a:fld id="{AE31B456-38EF-4E0E-B71C-702BB4EDBFD7}" type="slidenum">
              <a:rPr lang="en-US">
                <a:solidFill>
                  <a:srgbClr val="FFFFFF"/>
                </a:solidFill>
              </a:rPr>
              <a:pPr eaLnBrk="0" fontAlgn="base" hangingPunct="0">
                <a:spcAft>
                  <a:spcPct val="0"/>
                </a:spcAft>
                <a:defRPr/>
              </a:pPr>
              <a:t>‹#›</a:t>
            </a:fld>
            <a:endParaRPr lang="en-US">
              <a:solidFill>
                <a:srgbClr val="FFFFFF"/>
              </a:solidFill>
            </a:endParaRPr>
          </a:p>
        </p:txBody>
      </p:sp>
      <p:sp>
        <p:nvSpPr>
          <p:cNvPr id="1079" name="Arc 55"/>
          <p:cNvSpPr>
            <a:spLocks/>
          </p:cNvSpPr>
          <p:nvPr/>
        </p:nvSpPr>
        <p:spPr bwMode="auto">
          <a:xfrm flipH="1">
            <a:off x="5719763" y="3175"/>
            <a:ext cx="3429000" cy="6851650"/>
          </a:xfrm>
          <a:custGeom>
            <a:avLst/>
            <a:gdLst>
              <a:gd name="G0" fmla="+- 0 0 0"/>
              <a:gd name="G1" fmla="+- 21577 0 0"/>
              <a:gd name="G2" fmla="+- 21600 0 0"/>
              <a:gd name="T0" fmla="*/ 1003 w 21600"/>
              <a:gd name="T1" fmla="*/ 0 h 43161"/>
              <a:gd name="T2" fmla="*/ 820 w 21600"/>
              <a:gd name="T3" fmla="*/ 43161 h 43161"/>
              <a:gd name="T4" fmla="*/ 0 w 21600"/>
              <a:gd name="T5" fmla="*/ 21577 h 43161"/>
            </a:gdLst>
            <a:ahLst/>
            <a:cxnLst>
              <a:cxn ang="0">
                <a:pos x="T0" y="T1"/>
              </a:cxn>
              <a:cxn ang="0">
                <a:pos x="T2" y="T3"/>
              </a:cxn>
              <a:cxn ang="0">
                <a:pos x="T4" y="T5"/>
              </a:cxn>
            </a:cxnLst>
            <a:rect l="0" t="0" r="r" b="b"/>
            <a:pathLst>
              <a:path w="21600" h="43161" fill="none" extrusionOk="0">
                <a:moveTo>
                  <a:pt x="1002" y="0"/>
                </a:moveTo>
                <a:cubicBezTo>
                  <a:pt x="12529" y="536"/>
                  <a:pt x="21600" y="10037"/>
                  <a:pt x="21600" y="21577"/>
                </a:cubicBezTo>
                <a:cubicBezTo>
                  <a:pt x="21600" y="33187"/>
                  <a:pt x="12421" y="42720"/>
                  <a:pt x="820" y="43161"/>
                </a:cubicBezTo>
              </a:path>
              <a:path w="21600" h="43161" stroke="0" extrusionOk="0">
                <a:moveTo>
                  <a:pt x="1002" y="0"/>
                </a:moveTo>
                <a:cubicBezTo>
                  <a:pt x="12529" y="536"/>
                  <a:pt x="21600" y="10037"/>
                  <a:pt x="21600" y="21577"/>
                </a:cubicBezTo>
                <a:cubicBezTo>
                  <a:pt x="21600" y="33187"/>
                  <a:pt x="12421" y="42720"/>
                  <a:pt x="820" y="43161"/>
                </a:cubicBezTo>
                <a:lnTo>
                  <a:pt x="0" y="21577"/>
                </a:lnTo>
                <a:close/>
              </a:path>
            </a:pathLst>
          </a:custGeom>
          <a:noFill/>
          <a:ln w="9525">
            <a:solidFill>
              <a:schemeClr val="bg1"/>
            </a:solidFill>
            <a:round/>
            <a:headEnd/>
            <a:tailEnd/>
          </a:ln>
        </p:spPr>
        <p:txBody>
          <a:bodyPr wrap="none" anchor="ct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092" name="Arc 68"/>
          <p:cNvSpPr>
            <a:spLocks/>
          </p:cNvSpPr>
          <p:nvPr/>
        </p:nvSpPr>
        <p:spPr bwMode="auto">
          <a:xfrm flipV="1">
            <a:off x="6932613" y="-838200"/>
            <a:ext cx="2211387" cy="2362200"/>
          </a:xfrm>
          <a:custGeom>
            <a:avLst/>
            <a:gdLst>
              <a:gd name="G0" fmla="+- 20223 0 0"/>
              <a:gd name="G1" fmla="+- 21599 0 0"/>
              <a:gd name="G2" fmla="+- 21600 0 0"/>
              <a:gd name="T0" fmla="*/ 0 w 20223"/>
              <a:gd name="T1" fmla="*/ 14009 h 21599"/>
              <a:gd name="T2" fmla="*/ 19986 w 20223"/>
              <a:gd name="T3" fmla="*/ 0 h 21599"/>
              <a:gd name="T4" fmla="*/ 20223 w 20223"/>
              <a:gd name="T5" fmla="*/ 21599 h 21599"/>
            </a:gdLst>
            <a:ahLst/>
            <a:cxnLst>
              <a:cxn ang="0">
                <a:pos x="T0" y="T1"/>
              </a:cxn>
              <a:cxn ang="0">
                <a:pos x="T2" y="T3"/>
              </a:cxn>
              <a:cxn ang="0">
                <a:pos x="T4" y="T5"/>
              </a:cxn>
            </a:cxnLst>
            <a:rect l="0" t="0" r="r" b="b"/>
            <a:pathLst>
              <a:path w="20223" h="21599" fill="none" extrusionOk="0">
                <a:moveTo>
                  <a:pt x="0" y="14009"/>
                </a:moveTo>
                <a:cubicBezTo>
                  <a:pt x="3132" y="5662"/>
                  <a:pt x="11071" y="98"/>
                  <a:pt x="19986" y="0"/>
                </a:cubicBezTo>
              </a:path>
              <a:path w="20223" h="21599" stroke="0" extrusionOk="0">
                <a:moveTo>
                  <a:pt x="0" y="14009"/>
                </a:moveTo>
                <a:cubicBezTo>
                  <a:pt x="3132" y="5662"/>
                  <a:pt x="11071" y="98"/>
                  <a:pt x="19986" y="0"/>
                </a:cubicBezTo>
                <a:lnTo>
                  <a:pt x="20223" y="21599"/>
                </a:lnTo>
                <a:close/>
              </a:path>
            </a:pathLst>
          </a:custGeom>
          <a:noFill/>
          <a:ln w="9525">
            <a:solidFill>
              <a:schemeClr val="bg1"/>
            </a:solidFill>
            <a:round/>
            <a:headEnd/>
            <a:tailEnd/>
          </a:ln>
        </p:spPr>
        <p:txBody>
          <a:bodyPr wrap="none" anchor="ct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093" name="Line 69"/>
          <p:cNvSpPr>
            <a:spLocks noChangeShapeType="1"/>
          </p:cNvSpPr>
          <p:nvPr/>
        </p:nvSpPr>
        <p:spPr bwMode="auto">
          <a:xfrm rot="2975352" flipH="1">
            <a:off x="6092825" y="1331913"/>
            <a:ext cx="3608388" cy="30162"/>
          </a:xfrm>
          <a:prstGeom prst="line">
            <a:avLst/>
          </a:prstGeom>
          <a:noFill/>
          <a:ln w="9525">
            <a:solidFill>
              <a:schemeClr val="bg1"/>
            </a:solidFill>
            <a:round/>
            <a:headEnd/>
            <a:tailEnd/>
          </a:ln>
        </p:spPr>
        <p:txBody>
          <a:bodyPr wrap="none" anchor="ct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094" name="Line 70"/>
          <p:cNvSpPr>
            <a:spLocks noChangeShapeType="1"/>
          </p:cNvSpPr>
          <p:nvPr/>
        </p:nvSpPr>
        <p:spPr bwMode="auto">
          <a:xfrm>
            <a:off x="7243763" y="-12700"/>
            <a:ext cx="1587" cy="6811963"/>
          </a:xfrm>
          <a:prstGeom prst="line">
            <a:avLst/>
          </a:prstGeom>
          <a:noFill/>
          <a:ln w="9525">
            <a:solidFill>
              <a:schemeClr val="bg1"/>
            </a:solidFill>
            <a:round/>
            <a:headEnd/>
            <a:tailEnd/>
          </a:ln>
        </p:spPr>
        <p:txBody>
          <a:bodyPr wrap="none" anchor="ct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095" name="Line 71"/>
          <p:cNvSpPr>
            <a:spLocks noChangeShapeType="1"/>
          </p:cNvSpPr>
          <p:nvPr/>
        </p:nvSpPr>
        <p:spPr bwMode="auto">
          <a:xfrm>
            <a:off x="0" y="596900"/>
            <a:ext cx="9144000" cy="0"/>
          </a:xfrm>
          <a:prstGeom prst="line">
            <a:avLst/>
          </a:prstGeom>
          <a:noFill/>
          <a:ln w="9525">
            <a:solidFill>
              <a:schemeClr val="bg1"/>
            </a:solidFill>
            <a:round/>
            <a:headEnd/>
            <a:tailEnd/>
          </a:ln>
        </p:spPr>
        <p:txBody>
          <a:bodyPr wrap="none" anchor="ct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Tree>
    <p:extLst>
      <p:ext uri="{BB962C8B-B14F-4D97-AF65-F5344CB8AC3E}">
        <p14:creationId xmlns:p14="http://schemas.microsoft.com/office/powerpoint/2010/main" val="2530803998"/>
      </p:ext>
    </p:extLst>
  </p:cSld>
  <p:clrMap bg1="dk2" tx1="lt1" bg2="dk1" tx2="lt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 id="2147483860" r:id="rId14"/>
  </p:sldLayoutIdLst>
  <p:transition spd="med">
    <p:wipe dir="r"/>
  </p:transition>
  <p:hf hdr="0" dt="0"/>
  <p:txStyles>
    <p:titleStyle>
      <a:lvl1pPr algn="l" rtl="0" eaLnBrk="0" fontAlgn="base" hangingPunct="0">
        <a:lnSpc>
          <a:spcPct val="85000"/>
        </a:lnSpc>
        <a:spcBef>
          <a:spcPct val="0"/>
        </a:spcBef>
        <a:spcAft>
          <a:spcPct val="0"/>
        </a:spcAft>
        <a:defRPr kumimoji="1" sz="4000">
          <a:solidFill>
            <a:schemeClr val="tx1"/>
          </a:solidFill>
          <a:latin typeface="+mj-lt"/>
          <a:ea typeface="+mj-ea"/>
          <a:cs typeface="+mj-cs"/>
        </a:defRPr>
      </a:lvl1pPr>
      <a:lvl2pPr algn="l" rtl="0" eaLnBrk="0" fontAlgn="base" hangingPunct="0">
        <a:lnSpc>
          <a:spcPct val="85000"/>
        </a:lnSpc>
        <a:spcBef>
          <a:spcPct val="0"/>
        </a:spcBef>
        <a:spcAft>
          <a:spcPct val="0"/>
        </a:spcAft>
        <a:defRPr kumimoji="1" sz="4000">
          <a:solidFill>
            <a:schemeClr val="tx1"/>
          </a:solidFill>
          <a:latin typeface="Arial Narrow" pitchFamily="34" charset="0"/>
        </a:defRPr>
      </a:lvl2pPr>
      <a:lvl3pPr algn="l" rtl="0" eaLnBrk="0" fontAlgn="base" hangingPunct="0">
        <a:lnSpc>
          <a:spcPct val="85000"/>
        </a:lnSpc>
        <a:spcBef>
          <a:spcPct val="0"/>
        </a:spcBef>
        <a:spcAft>
          <a:spcPct val="0"/>
        </a:spcAft>
        <a:defRPr kumimoji="1" sz="4000">
          <a:solidFill>
            <a:schemeClr val="tx1"/>
          </a:solidFill>
          <a:latin typeface="Arial Narrow" pitchFamily="34" charset="0"/>
        </a:defRPr>
      </a:lvl3pPr>
      <a:lvl4pPr algn="l" rtl="0" eaLnBrk="0" fontAlgn="base" hangingPunct="0">
        <a:lnSpc>
          <a:spcPct val="85000"/>
        </a:lnSpc>
        <a:spcBef>
          <a:spcPct val="0"/>
        </a:spcBef>
        <a:spcAft>
          <a:spcPct val="0"/>
        </a:spcAft>
        <a:defRPr kumimoji="1" sz="4000">
          <a:solidFill>
            <a:schemeClr val="tx1"/>
          </a:solidFill>
          <a:latin typeface="Arial Narrow" pitchFamily="34" charset="0"/>
        </a:defRPr>
      </a:lvl4pPr>
      <a:lvl5pPr algn="l" rtl="0" eaLnBrk="0" fontAlgn="base" hangingPunct="0">
        <a:lnSpc>
          <a:spcPct val="85000"/>
        </a:lnSpc>
        <a:spcBef>
          <a:spcPct val="0"/>
        </a:spcBef>
        <a:spcAft>
          <a:spcPct val="0"/>
        </a:spcAft>
        <a:defRPr kumimoji="1" sz="4000">
          <a:solidFill>
            <a:schemeClr val="tx1"/>
          </a:solidFill>
          <a:latin typeface="Arial Narrow" pitchFamily="34" charset="0"/>
        </a:defRPr>
      </a:lvl5pPr>
      <a:lvl6pPr marL="457200" algn="l" rtl="0" eaLnBrk="0" fontAlgn="base" hangingPunct="0">
        <a:lnSpc>
          <a:spcPct val="85000"/>
        </a:lnSpc>
        <a:spcBef>
          <a:spcPct val="0"/>
        </a:spcBef>
        <a:spcAft>
          <a:spcPct val="0"/>
        </a:spcAft>
        <a:defRPr kumimoji="1" sz="4000">
          <a:solidFill>
            <a:schemeClr val="tx1"/>
          </a:solidFill>
          <a:latin typeface="Arial Narrow" pitchFamily="34" charset="0"/>
        </a:defRPr>
      </a:lvl6pPr>
      <a:lvl7pPr marL="914400" algn="l" rtl="0" eaLnBrk="0" fontAlgn="base" hangingPunct="0">
        <a:lnSpc>
          <a:spcPct val="85000"/>
        </a:lnSpc>
        <a:spcBef>
          <a:spcPct val="0"/>
        </a:spcBef>
        <a:spcAft>
          <a:spcPct val="0"/>
        </a:spcAft>
        <a:defRPr kumimoji="1" sz="4000">
          <a:solidFill>
            <a:schemeClr val="tx1"/>
          </a:solidFill>
          <a:latin typeface="Arial Narrow" pitchFamily="34" charset="0"/>
        </a:defRPr>
      </a:lvl7pPr>
      <a:lvl8pPr marL="1371600" algn="l" rtl="0" eaLnBrk="0" fontAlgn="base" hangingPunct="0">
        <a:lnSpc>
          <a:spcPct val="85000"/>
        </a:lnSpc>
        <a:spcBef>
          <a:spcPct val="0"/>
        </a:spcBef>
        <a:spcAft>
          <a:spcPct val="0"/>
        </a:spcAft>
        <a:defRPr kumimoji="1" sz="4000">
          <a:solidFill>
            <a:schemeClr val="tx1"/>
          </a:solidFill>
          <a:latin typeface="Arial Narrow" pitchFamily="34" charset="0"/>
        </a:defRPr>
      </a:lvl8pPr>
      <a:lvl9pPr marL="1828800" algn="l" rtl="0" eaLnBrk="0" fontAlgn="base" hangingPunct="0">
        <a:lnSpc>
          <a:spcPct val="85000"/>
        </a:lnSpc>
        <a:spcBef>
          <a:spcPct val="0"/>
        </a:spcBef>
        <a:spcAft>
          <a:spcPct val="0"/>
        </a:spcAft>
        <a:defRPr kumimoji="1" sz="4000">
          <a:solidFill>
            <a:schemeClr val="tx1"/>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u"/>
        <a:defRPr kumimoji="1"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70000"/>
        <a:buFont typeface="Monotype Sorts" pitchFamily="2" charset="2"/>
        <a:buChar char="u"/>
        <a:defRPr kumimoji="1" sz="2400">
          <a:solidFill>
            <a:schemeClr val="tx1"/>
          </a:solidFill>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u"/>
        <a:defRPr kumimoji="1" sz="2000">
          <a:solidFill>
            <a:schemeClr val="tx1"/>
          </a:solidFill>
          <a:latin typeface="+mn-lt"/>
        </a:defRPr>
      </a:lvl3pPr>
      <a:lvl4pPr marL="1600200" indent="-228600" algn="l" rtl="0" eaLnBrk="0" fontAlgn="base" hangingPunct="0">
        <a:spcBef>
          <a:spcPct val="20000"/>
        </a:spcBef>
        <a:spcAft>
          <a:spcPct val="0"/>
        </a:spcAft>
        <a:buClr>
          <a:schemeClr val="hlink"/>
        </a:buClr>
        <a:buSzPct val="70000"/>
        <a:buFont typeface="Wingdings" pitchFamily="2" charset="2"/>
        <a:buChar char="u"/>
        <a:defRPr kumimoji="1" sz="2000">
          <a:solidFill>
            <a:schemeClr val="tx1"/>
          </a:solidFill>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mn-lt"/>
        </a:defRPr>
      </a:lvl5pPr>
      <a:lvl6pPr marL="2514600" indent="-228600" algn="l" rtl="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mn-lt"/>
        </a:defRPr>
      </a:lvl6pPr>
      <a:lvl7pPr marL="2971800" indent="-228600" algn="l" rtl="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mn-lt"/>
        </a:defRPr>
      </a:lvl7pPr>
      <a:lvl8pPr marL="3429000" indent="-228600" algn="l" rtl="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mn-lt"/>
        </a:defRPr>
      </a:lvl8pPr>
      <a:lvl9pPr marL="3886200" indent="-228600" algn="l" rtl="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6563"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5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665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r>
              <a:rPr lang="en-US" smtClean="0">
                <a:solidFill>
                  <a:srgbClr val="FFFFFF"/>
                </a:solidFill>
              </a:rPr>
              <a:t>BI 30.11.2011</a:t>
            </a:r>
            <a:endParaRPr lang="en-US">
              <a:solidFill>
                <a:srgbClr val="FFFFFF"/>
              </a:solidFill>
            </a:endParaRPr>
          </a:p>
        </p:txBody>
      </p:sp>
      <p:sp>
        <p:nvSpPr>
          <p:cNvPr id="665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fld id="{B4FB935B-2A21-4385-B7D1-070D4AF5CF19}"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467014128"/>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ransition spd="med">
    <p:wipe dir="r"/>
  </p:transition>
  <p:timing>
    <p:tnLst>
      <p:par>
        <p:cTn id="1" dur="indefinite" restart="never" nodeType="tmRoot"/>
      </p:par>
    </p:tnLst>
  </p:timing>
  <p:hf hdr="0" dt="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82" name="AutoShape 58"/>
          <p:cNvSpPr>
            <a:spLocks noChangeArrowheads="1"/>
          </p:cNvSpPr>
          <p:nvPr/>
        </p:nvSpPr>
        <p:spPr bwMode="auto">
          <a:xfrm>
            <a:off x="0" y="265113"/>
            <a:ext cx="8915400" cy="6589712"/>
          </a:xfrm>
          <a:prstGeom prst="rtTriangle">
            <a:avLst/>
          </a:prstGeom>
          <a:gradFill rotWithShape="0">
            <a:gsLst>
              <a:gs pos="0">
                <a:schemeClr val="bg1">
                  <a:gamma/>
                  <a:shade val="46275"/>
                  <a:invGamma/>
                </a:schemeClr>
              </a:gs>
              <a:gs pos="100000">
                <a:schemeClr val="bg1"/>
              </a:gs>
            </a:gsLst>
            <a:path path="shape">
              <a:fillToRect l="50000" t="50000" r="50000" b="50000"/>
            </a:path>
          </a:gradFill>
          <a:ln w="9525">
            <a:noFill/>
            <a:miter lim="800000"/>
            <a:headEnd/>
            <a:tailEnd/>
          </a:ln>
        </p:spPr>
        <p:txBody>
          <a:bodyPr wrap="none" anchor="ct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kumimoji="1" lang="en-US" sz="3200" b="1">
              <a:solidFill>
                <a:srgbClr val="0000CC"/>
              </a:solidFill>
            </a:endParaRPr>
          </a:p>
        </p:txBody>
      </p:sp>
      <p:sp>
        <p:nvSpPr>
          <p:cNvPr id="1077" name="Rectangle 53"/>
          <p:cNvSpPr>
            <a:spLocks noChangeArrowheads="1"/>
          </p:cNvSpPr>
          <p:nvPr/>
        </p:nvSpPr>
        <p:spPr bwMode="auto">
          <a:xfrm>
            <a:off x="5638800" y="5275263"/>
            <a:ext cx="3389313" cy="685800"/>
          </a:xfrm>
          <a:prstGeom prst="rect">
            <a:avLst/>
          </a:prstGeom>
          <a:gradFill rotWithShape="0">
            <a:gsLst>
              <a:gs pos="0">
                <a:schemeClr val="bg1">
                  <a:gamma/>
                  <a:shade val="46275"/>
                  <a:invGamma/>
                </a:schemeClr>
              </a:gs>
              <a:gs pos="50000">
                <a:schemeClr val="bg1">
                  <a:alpha val="50000"/>
                </a:schemeClr>
              </a:gs>
              <a:gs pos="100000">
                <a:schemeClr val="bg1">
                  <a:gamma/>
                  <a:shade val="46275"/>
                  <a:invGamma/>
                </a:schemeClr>
              </a:gs>
            </a:gsLst>
            <a:lin ang="0" scaled="1"/>
          </a:gra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kumimoji="1" lang="en-US" sz="3200" b="1">
              <a:solidFill>
                <a:srgbClr val="0000CC"/>
              </a:solidFill>
            </a:endParaRPr>
          </a:p>
        </p:txBody>
      </p:sp>
      <p:sp>
        <p:nvSpPr>
          <p:cNvPr id="1080" name="Rectangle 56"/>
          <p:cNvSpPr>
            <a:spLocks noChangeArrowheads="1"/>
          </p:cNvSpPr>
          <p:nvPr/>
        </p:nvSpPr>
        <p:spPr bwMode="auto">
          <a:xfrm>
            <a:off x="15875" y="1066800"/>
            <a:ext cx="9128125" cy="1320800"/>
          </a:xfrm>
          <a:prstGeom prst="rect">
            <a:avLst/>
          </a:prstGeom>
          <a:gradFill rotWithShape="0">
            <a:gsLst>
              <a:gs pos="0">
                <a:schemeClr val="bg1">
                  <a:gamma/>
                  <a:shade val="46275"/>
                  <a:invGamma/>
                </a:schemeClr>
              </a:gs>
              <a:gs pos="50000">
                <a:schemeClr val="bg1"/>
              </a:gs>
              <a:gs pos="100000">
                <a:schemeClr val="bg1">
                  <a:gamma/>
                  <a:shade val="46275"/>
                  <a:invGamma/>
                </a:schemeClr>
              </a:gs>
            </a:gsLst>
            <a:lin ang="0" scaled="1"/>
          </a:gra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kumimoji="1" lang="en-US" sz="3200" b="1">
              <a:solidFill>
                <a:srgbClr val="0000CC"/>
              </a:solidFill>
            </a:endParaRPr>
          </a:p>
        </p:txBody>
      </p:sp>
      <p:sp>
        <p:nvSpPr>
          <p:cNvPr id="2053" name="Rectangle 26"/>
          <p:cNvSpPr>
            <a:spLocks noGrp="1" noChangeArrowheads="1"/>
          </p:cNvSpPr>
          <p:nvPr>
            <p:ph type="title"/>
          </p:nvPr>
        </p:nvSpPr>
        <p:spPr bwMode="auto">
          <a:xfrm>
            <a:off x="390525" y="1081088"/>
            <a:ext cx="8421688"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2054" name="Rectangle 27"/>
          <p:cNvSpPr>
            <a:spLocks noGrp="1" noChangeArrowheads="1"/>
          </p:cNvSpPr>
          <p:nvPr>
            <p:ph type="body" idx="1"/>
          </p:nvPr>
        </p:nvSpPr>
        <p:spPr bwMode="auto">
          <a:xfrm>
            <a:off x="669925" y="2574925"/>
            <a:ext cx="494823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60" name="Rectangle 36"/>
          <p:cNvSpPr>
            <a:spLocks noGrp="1" noChangeArrowheads="1"/>
          </p:cNvSpPr>
          <p:nvPr>
            <p:ph type="ftr" sz="quarter" idx="3"/>
          </p:nvPr>
        </p:nvSpPr>
        <p:spPr bwMode="auto">
          <a:xfrm>
            <a:off x="2568575" y="6119813"/>
            <a:ext cx="3908425" cy="476250"/>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bodyPr>
          <a:lstStyle>
            <a:lvl1pPr algn="ctr">
              <a:lnSpc>
                <a:spcPct val="100000"/>
              </a:lnSpc>
              <a:spcBef>
                <a:spcPct val="0"/>
              </a:spcBef>
              <a:buClrTx/>
              <a:buSzTx/>
              <a:buFontTx/>
              <a:buNone/>
              <a:defRPr sz="1400" b="0">
                <a:solidFill>
                  <a:schemeClr val="tx1"/>
                </a:solidFill>
                <a:latin typeface="Arial" charset="0"/>
              </a:defRPr>
            </a:lvl1pPr>
          </a:lstStyle>
          <a:p>
            <a:pPr eaLnBrk="0" fontAlgn="base" hangingPunct="0">
              <a:spcAft>
                <a:spcPct val="0"/>
              </a:spcAft>
              <a:defRPr/>
            </a:pPr>
            <a:r>
              <a:rPr kumimoji="1" lang="en-US" smtClean="0">
                <a:solidFill>
                  <a:srgbClr val="FFFFFF"/>
                </a:solidFill>
              </a:rPr>
              <a:t>BI 30.11.2011</a:t>
            </a:r>
            <a:endParaRPr kumimoji="1" lang="en-US">
              <a:solidFill>
                <a:srgbClr val="FFFFFF"/>
              </a:solidFill>
            </a:endParaRPr>
          </a:p>
        </p:txBody>
      </p:sp>
      <p:sp>
        <p:nvSpPr>
          <p:cNvPr id="1076" name="Rectangle 52"/>
          <p:cNvSpPr>
            <a:spLocks noGrp="1" noChangeArrowheads="1"/>
          </p:cNvSpPr>
          <p:nvPr>
            <p:ph type="sldNum" sz="quarter" idx="4"/>
          </p:nvPr>
        </p:nvSpPr>
        <p:spPr bwMode="auto">
          <a:xfrm>
            <a:off x="7239000" y="64008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kumimoji="0" sz="1400" b="0">
                <a:solidFill>
                  <a:schemeClr val="tx1"/>
                </a:solidFill>
                <a:latin typeface="Times New Roman" pitchFamily="18" charset="0"/>
              </a:defRPr>
            </a:lvl1pPr>
          </a:lstStyle>
          <a:p>
            <a:pPr eaLnBrk="0" fontAlgn="base" hangingPunct="0">
              <a:spcAft>
                <a:spcPct val="0"/>
              </a:spcAft>
              <a:defRPr/>
            </a:pPr>
            <a:fld id="{D303A144-5458-456C-B2DD-E4672A816472}" type="slidenum">
              <a:rPr lang="en-US">
                <a:solidFill>
                  <a:srgbClr val="FFFFFF"/>
                </a:solidFill>
              </a:rPr>
              <a:pPr eaLnBrk="0" fontAlgn="base" hangingPunct="0">
                <a:spcAft>
                  <a:spcPct val="0"/>
                </a:spcAft>
                <a:defRPr/>
              </a:pPr>
              <a:t>‹#›</a:t>
            </a:fld>
            <a:endParaRPr lang="en-US">
              <a:solidFill>
                <a:srgbClr val="FFFFFF"/>
              </a:solidFill>
            </a:endParaRPr>
          </a:p>
        </p:txBody>
      </p:sp>
      <p:sp>
        <p:nvSpPr>
          <p:cNvPr id="1079" name="Arc 55"/>
          <p:cNvSpPr>
            <a:spLocks/>
          </p:cNvSpPr>
          <p:nvPr/>
        </p:nvSpPr>
        <p:spPr bwMode="auto">
          <a:xfrm flipH="1">
            <a:off x="5719763" y="3175"/>
            <a:ext cx="3429000" cy="6851650"/>
          </a:xfrm>
          <a:custGeom>
            <a:avLst/>
            <a:gdLst>
              <a:gd name="G0" fmla="+- 0 0 0"/>
              <a:gd name="G1" fmla="+- 21577 0 0"/>
              <a:gd name="G2" fmla="+- 21600 0 0"/>
              <a:gd name="T0" fmla="*/ 1003 w 21600"/>
              <a:gd name="T1" fmla="*/ 0 h 43161"/>
              <a:gd name="T2" fmla="*/ 820 w 21600"/>
              <a:gd name="T3" fmla="*/ 43161 h 43161"/>
              <a:gd name="T4" fmla="*/ 0 w 21600"/>
              <a:gd name="T5" fmla="*/ 21577 h 43161"/>
            </a:gdLst>
            <a:ahLst/>
            <a:cxnLst>
              <a:cxn ang="0">
                <a:pos x="T0" y="T1"/>
              </a:cxn>
              <a:cxn ang="0">
                <a:pos x="T2" y="T3"/>
              </a:cxn>
              <a:cxn ang="0">
                <a:pos x="T4" y="T5"/>
              </a:cxn>
            </a:cxnLst>
            <a:rect l="0" t="0" r="r" b="b"/>
            <a:pathLst>
              <a:path w="21600" h="43161" fill="none" extrusionOk="0">
                <a:moveTo>
                  <a:pt x="1002" y="0"/>
                </a:moveTo>
                <a:cubicBezTo>
                  <a:pt x="12529" y="536"/>
                  <a:pt x="21600" y="10037"/>
                  <a:pt x="21600" y="21577"/>
                </a:cubicBezTo>
                <a:cubicBezTo>
                  <a:pt x="21600" y="33187"/>
                  <a:pt x="12421" y="42720"/>
                  <a:pt x="820" y="43161"/>
                </a:cubicBezTo>
              </a:path>
              <a:path w="21600" h="43161" stroke="0" extrusionOk="0">
                <a:moveTo>
                  <a:pt x="1002" y="0"/>
                </a:moveTo>
                <a:cubicBezTo>
                  <a:pt x="12529" y="536"/>
                  <a:pt x="21600" y="10037"/>
                  <a:pt x="21600" y="21577"/>
                </a:cubicBezTo>
                <a:cubicBezTo>
                  <a:pt x="21600" y="33187"/>
                  <a:pt x="12421" y="42720"/>
                  <a:pt x="820" y="43161"/>
                </a:cubicBezTo>
                <a:lnTo>
                  <a:pt x="0" y="21577"/>
                </a:lnTo>
                <a:close/>
              </a:path>
            </a:pathLst>
          </a:custGeom>
          <a:noFill/>
          <a:ln w="9525">
            <a:solidFill>
              <a:schemeClr val="bg1"/>
            </a:solidFill>
            <a:round/>
            <a:headEnd/>
            <a:tailEnd/>
          </a:ln>
        </p:spPr>
        <p:txBody>
          <a:bodyPr wrap="none" anchor="ct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kumimoji="1" lang="en-US" sz="3200" b="1">
              <a:solidFill>
                <a:srgbClr val="0000CC"/>
              </a:solidFill>
            </a:endParaRPr>
          </a:p>
        </p:txBody>
      </p:sp>
      <p:sp>
        <p:nvSpPr>
          <p:cNvPr id="1092" name="Arc 68"/>
          <p:cNvSpPr>
            <a:spLocks/>
          </p:cNvSpPr>
          <p:nvPr/>
        </p:nvSpPr>
        <p:spPr bwMode="auto">
          <a:xfrm flipV="1">
            <a:off x="6932613" y="-838200"/>
            <a:ext cx="2211387" cy="2362200"/>
          </a:xfrm>
          <a:custGeom>
            <a:avLst/>
            <a:gdLst>
              <a:gd name="G0" fmla="+- 20223 0 0"/>
              <a:gd name="G1" fmla="+- 21599 0 0"/>
              <a:gd name="G2" fmla="+- 21600 0 0"/>
              <a:gd name="T0" fmla="*/ 0 w 20223"/>
              <a:gd name="T1" fmla="*/ 14009 h 21599"/>
              <a:gd name="T2" fmla="*/ 19986 w 20223"/>
              <a:gd name="T3" fmla="*/ 0 h 21599"/>
              <a:gd name="T4" fmla="*/ 20223 w 20223"/>
              <a:gd name="T5" fmla="*/ 21599 h 21599"/>
            </a:gdLst>
            <a:ahLst/>
            <a:cxnLst>
              <a:cxn ang="0">
                <a:pos x="T0" y="T1"/>
              </a:cxn>
              <a:cxn ang="0">
                <a:pos x="T2" y="T3"/>
              </a:cxn>
              <a:cxn ang="0">
                <a:pos x="T4" y="T5"/>
              </a:cxn>
            </a:cxnLst>
            <a:rect l="0" t="0" r="r" b="b"/>
            <a:pathLst>
              <a:path w="20223" h="21599" fill="none" extrusionOk="0">
                <a:moveTo>
                  <a:pt x="0" y="14009"/>
                </a:moveTo>
                <a:cubicBezTo>
                  <a:pt x="3132" y="5662"/>
                  <a:pt x="11071" y="98"/>
                  <a:pt x="19986" y="0"/>
                </a:cubicBezTo>
              </a:path>
              <a:path w="20223" h="21599" stroke="0" extrusionOk="0">
                <a:moveTo>
                  <a:pt x="0" y="14009"/>
                </a:moveTo>
                <a:cubicBezTo>
                  <a:pt x="3132" y="5662"/>
                  <a:pt x="11071" y="98"/>
                  <a:pt x="19986" y="0"/>
                </a:cubicBezTo>
                <a:lnTo>
                  <a:pt x="20223" y="21599"/>
                </a:lnTo>
                <a:close/>
              </a:path>
            </a:pathLst>
          </a:custGeom>
          <a:noFill/>
          <a:ln w="9525">
            <a:solidFill>
              <a:schemeClr val="bg1"/>
            </a:solidFill>
            <a:round/>
            <a:headEnd/>
            <a:tailEnd/>
          </a:ln>
        </p:spPr>
        <p:txBody>
          <a:bodyPr wrap="none" anchor="ct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kumimoji="1" lang="en-US" sz="3200" b="1">
              <a:solidFill>
                <a:srgbClr val="0000CC"/>
              </a:solidFill>
            </a:endParaRPr>
          </a:p>
        </p:txBody>
      </p:sp>
      <p:sp>
        <p:nvSpPr>
          <p:cNvPr id="1093" name="Line 69"/>
          <p:cNvSpPr>
            <a:spLocks noChangeShapeType="1"/>
          </p:cNvSpPr>
          <p:nvPr/>
        </p:nvSpPr>
        <p:spPr bwMode="auto">
          <a:xfrm rot="2975352" flipH="1">
            <a:off x="6092825" y="1331913"/>
            <a:ext cx="3608388" cy="30162"/>
          </a:xfrm>
          <a:prstGeom prst="line">
            <a:avLst/>
          </a:prstGeom>
          <a:noFill/>
          <a:ln w="9525">
            <a:solidFill>
              <a:schemeClr val="bg1"/>
            </a:solidFill>
            <a:round/>
            <a:headEnd/>
            <a:tailEnd/>
          </a:ln>
        </p:spPr>
        <p:txBody>
          <a:bodyPr wrap="none" anchor="ct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kumimoji="1" lang="en-US" sz="3200" b="1">
              <a:solidFill>
                <a:srgbClr val="0000CC"/>
              </a:solidFill>
            </a:endParaRPr>
          </a:p>
        </p:txBody>
      </p:sp>
      <p:sp>
        <p:nvSpPr>
          <p:cNvPr id="1094" name="Line 70"/>
          <p:cNvSpPr>
            <a:spLocks noChangeShapeType="1"/>
          </p:cNvSpPr>
          <p:nvPr/>
        </p:nvSpPr>
        <p:spPr bwMode="auto">
          <a:xfrm>
            <a:off x="7243763" y="-12700"/>
            <a:ext cx="1587" cy="6811963"/>
          </a:xfrm>
          <a:prstGeom prst="line">
            <a:avLst/>
          </a:prstGeom>
          <a:noFill/>
          <a:ln w="9525">
            <a:solidFill>
              <a:schemeClr val="bg1"/>
            </a:solidFill>
            <a:round/>
            <a:headEnd/>
            <a:tailEnd/>
          </a:ln>
        </p:spPr>
        <p:txBody>
          <a:bodyPr wrap="none" anchor="ct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kumimoji="1" lang="en-US" sz="3200" b="1">
              <a:solidFill>
                <a:srgbClr val="0000CC"/>
              </a:solidFill>
            </a:endParaRPr>
          </a:p>
        </p:txBody>
      </p:sp>
      <p:sp>
        <p:nvSpPr>
          <p:cNvPr id="1095" name="Line 71"/>
          <p:cNvSpPr>
            <a:spLocks noChangeShapeType="1"/>
          </p:cNvSpPr>
          <p:nvPr/>
        </p:nvSpPr>
        <p:spPr bwMode="auto">
          <a:xfrm>
            <a:off x="0" y="596900"/>
            <a:ext cx="9144000" cy="0"/>
          </a:xfrm>
          <a:prstGeom prst="line">
            <a:avLst/>
          </a:prstGeom>
          <a:noFill/>
          <a:ln w="9525">
            <a:solidFill>
              <a:schemeClr val="bg1"/>
            </a:solidFill>
            <a:round/>
            <a:headEnd/>
            <a:tailEnd/>
          </a:ln>
        </p:spPr>
        <p:txBody>
          <a:bodyPr wrap="none" anchor="ct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kumimoji="1" lang="en-US" sz="3200" b="1">
              <a:solidFill>
                <a:srgbClr val="0000CC"/>
              </a:solidFill>
            </a:endParaRPr>
          </a:p>
        </p:txBody>
      </p:sp>
    </p:spTree>
    <p:extLst>
      <p:ext uri="{BB962C8B-B14F-4D97-AF65-F5344CB8AC3E}">
        <p14:creationId xmlns:p14="http://schemas.microsoft.com/office/powerpoint/2010/main" val="3960268467"/>
      </p:ext>
    </p:extLst>
  </p:cSld>
  <p:clrMap bg1="dk2" tx1="lt1" bg2="dk1"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ransition spd="med">
    <p:wipe dir="r"/>
  </p:transition>
  <p:hf hdr="0" dt="0"/>
  <p:txStyles>
    <p:titleStyle>
      <a:lvl1pPr algn="l" rtl="0" eaLnBrk="0" fontAlgn="base" hangingPunct="0">
        <a:lnSpc>
          <a:spcPct val="85000"/>
        </a:lnSpc>
        <a:spcBef>
          <a:spcPct val="0"/>
        </a:spcBef>
        <a:spcAft>
          <a:spcPct val="0"/>
        </a:spcAft>
        <a:defRPr kumimoji="1" sz="4000">
          <a:solidFill>
            <a:schemeClr val="tx1"/>
          </a:solidFill>
          <a:latin typeface="+mj-lt"/>
          <a:ea typeface="+mj-ea"/>
          <a:cs typeface="+mj-cs"/>
        </a:defRPr>
      </a:lvl1pPr>
      <a:lvl2pPr algn="l" rtl="0" eaLnBrk="0" fontAlgn="base" hangingPunct="0">
        <a:lnSpc>
          <a:spcPct val="85000"/>
        </a:lnSpc>
        <a:spcBef>
          <a:spcPct val="0"/>
        </a:spcBef>
        <a:spcAft>
          <a:spcPct val="0"/>
        </a:spcAft>
        <a:defRPr kumimoji="1" sz="4000">
          <a:solidFill>
            <a:schemeClr val="tx1"/>
          </a:solidFill>
          <a:latin typeface="Arial Narrow" pitchFamily="34" charset="0"/>
        </a:defRPr>
      </a:lvl2pPr>
      <a:lvl3pPr algn="l" rtl="0" eaLnBrk="0" fontAlgn="base" hangingPunct="0">
        <a:lnSpc>
          <a:spcPct val="85000"/>
        </a:lnSpc>
        <a:spcBef>
          <a:spcPct val="0"/>
        </a:spcBef>
        <a:spcAft>
          <a:spcPct val="0"/>
        </a:spcAft>
        <a:defRPr kumimoji="1" sz="4000">
          <a:solidFill>
            <a:schemeClr val="tx1"/>
          </a:solidFill>
          <a:latin typeface="Arial Narrow" pitchFamily="34" charset="0"/>
        </a:defRPr>
      </a:lvl3pPr>
      <a:lvl4pPr algn="l" rtl="0" eaLnBrk="0" fontAlgn="base" hangingPunct="0">
        <a:lnSpc>
          <a:spcPct val="85000"/>
        </a:lnSpc>
        <a:spcBef>
          <a:spcPct val="0"/>
        </a:spcBef>
        <a:spcAft>
          <a:spcPct val="0"/>
        </a:spcAft>
        <a:defRPr kumimoji="1" sz="4000">
          <a:solidFill>
            <a:schemeClr val="tx1"/>
          </a:solidFill>
          <a:latin typeface="Arial Narrow" pitchFamily="34" charset="0"/>
        </a:defRPr>
      </a:lvl4pPr>
      <a:lvl5pPr algn="l" rtl="0" eaLnBrk="0" fontAlgn="base" hangingPunct="0">
        <a:lnSpc>
          <a:spcPct val="85000"/>
        </a:lnSpc>
        <a:spcBef>
          <a:spcPct val="0"/>
        </a:spcBef>
        <a:spcAft>
          <a:spcPct val="0"/>
        </a:spcAft>
        <a:defRPr kumimoji="1" sz="4000">
          <a:solidFill>
            <a:schemeClr val="tx1"/>
          </a:solidFill>
          <a:latin typeface="Arial Narrow" pitchFamily="34" charset="0"/>
        </a:defRPr>
      </a:lvl5pPr>
      <a:lvl6pPr marL="457200" algn="l" rtl="0" eaLnBrk="0" fontAlgn="base" hangingPunct="0">
        <a:lnSpc>
          <a:spcPct val="85000"/>
        </a:lnSpc>
        <a:spcBef>
          <a:spcPct val="0"/>
        </a:spcBef>
        <a:spcAft>
          <a:spcPct val="0"/>
        </a:spcAft>
        <a:defRPr kumimoji="1" sz="4000">
          <a:solidFill>
            <a:schemeClr val="tx1"/>
          </a:solidFill>
          <a:latin typeface="Arial Narrow" pitchFamily="34" charset="0"/>
        </a:defRPr>
      </a:lvl6pPr>
      <a:lvl7pPr marL="914400" algn="l" rtl="0" eaLnBrk="0" fontAlgn="base" hangingPunct="0">
        <a:lnSpc>
          <a:spcPct val="85000"/>
        </a:lnSpc>
        <a:spcBef>
          <a:spcPct val="0"/>
        </a:spcBef>
        <a:spcAft>
          <a:spcPct val="0"/>
        </a:spcAft>
        <a:defRPr kumimoji="1" sz="4000">
          <a:solidFill>
            <a:schemeClr val="tx1"/>
          </a:solidFill>
          <a:latin typeface="Arial Narrow" pitchFamily="34" charset="0"/>
        </a:defRPr>
      </a:lvl7pPr>
      <a:lvl8pPr marL="1371600" algn="l" rtl="0" eaLnBrk="0" fontAlgn="base" hangingPunct="0">
        <a:lnSpc>
          <a:spcPct val="85000"/>
        </a:lnSpc>
        <a:spcBef>
          <a:spcPct val="0"/>
        </a:spcBef>
        <a:spcAft>
          <a:spcPct val="0"/>
        </a:spcAft>
        <a:defRPr kumimoji="1" sz="4000">
          <a:solidFill>
            <a:schemeClr val="tx1"/>
          </a:solidFill>
          <a:latin typeface="Arial Narrow" pitchFamily="34" charset="0"/>
        </a:defRPr>
      </a:lvl8pPr>
      <a:lvl9pPr marL="1828800" algn="l" rtl="0" eaLnBrk="0" fontAlgn="base" hangingPunct="0">
        <a:lnSpc>
          <a:spcPct val="85000"/>
        </a:lnSpc>
        <a:spcBef>
          <a:spcPct val="0"/>
        </a:spcBef>
        <a:spcAft>
          <a:spcPct val="0"/>
        </a:spcAft>
        <a:defRPr kumimoji="1" sz="4000">
          <a:solidFill>
            <a:schemeClr val="tx1"/>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u"/>
        <a:defRPr kumimoji="1"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70000"/>
        <a:buFont typeface="Monotype Sorts" pitchFamily="2" charset="2"/>
        <a:buChar char="u"/>
        <a:defRPr kumimoji="1" sz="2400">
          <a:solidFill>
            <a:schemeClr val="tx1"/>
          </a:solidFill>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u"/>
        <a:defRPr kumimoji="1" sz="2000">
          <a:solidFill>
            <a:schemeClr val="tx1"/>
          </a:solidFill>
          <a:latin typeface="+mn-lt"/>
        </a:defRPr>
      </a:lvl3pPr>
      <a:lvl4pPr marL="1600200" indent="-228600" algn="l" rtl="0" eaLnBrk="0" fontAlgn="base" hangingPunct="0">
        <a:spcBef>
          <a:spcPct val="20000"/>
        </a:spcBef>
        <a:spcAft>
          <a:spcPct val="0"/>
        </a:spcAft>
        <a:buClr>
          <a:schemeClr val="hlink"/>
        </a:buClr>
        <a:buSzPct val="70000"/>
        <a:buFont typeface="Wingdings" pitchFamily="2" charset="2"/>
        <a:buChar char="u"/>
        <a:defRPr kumimoji="1" sz="2000">
          <a:solidFill>
            <a:schemeClr val="tx1"/>
          </a:solidFill>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mn-lt"/>
        </a:defRPr>
      </a:lvl5pPr>
      <a:lvl6pPr marL="2514600" indent="-228600" algn="l" rtl="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mn-lt"/>
        </a:defRPr>
      </a:lvl6pPr>
      <a:lvl7pPr marL="2971800" indent="-228600" algn="l" rtl="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mn-lt"/>
        </a:defRPr>
      </a:lvl7pPr>
      <a:lvl8pPr marL="3429000" indent="-228600" algn="l" rtl="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mn-lt"/>
        </a:defRPr>
      </a:lvl8pPr>
      <a:lvl9pPr marL="3886200" indent="-228600" algn="l" rtl="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sl-SI">
              <a:solidFill>
                <a:prstClr val="black">
                  <a:tint val="75000"/>
                </a:prstClr>
              </a:solidFill>
            </a:endParaRPr>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l-SI" smtClean="0">
                <a:solidFill>
                  <a:prstClr val="black">
                    <a:tint val="75000"/>
                  </a:prstClr>
                </a:solidFill>
              </a:rPr>
              <a:t>BI 30.11.2011</a:t>
            </a:r>
            <a:endParaRPr lang="sl-SI">
              <a:solidFill>
                <a:prstClr val="black">
                  <a:tint val="75000"/>
                </a:prstClr>
              </a:solidFill>
            </a:endParaRPr>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11276484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0"/>
          <p:cNvSpPr>
            <a:spLocks noGrp="1" noChangeArrowheads="1"/>
          </p:cNvSpPr>
          <p:nvPr>
            <p:ph type="title"/>
          </p:nvPr>
        </p:nvSpPr>
        <p:spPr bwMode="auto">
          <a:xfrm>
            <a:off x="314325" y="425450"/>
            <a:ext cx="6916738"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Titelmasterformat durch Klicken bearbeiten</a:t>
            </a:r>
          </a:p>
        </p:txBody>
      </p:sp>
      <p:sp>
        <p:nvSpPr>
          <p:cNvPr id="3093" name="Rectangle 21"/>
          <p:cNvSpPr>
            <a:spLocks noGrp="1" noChangeArrowheads="1"/>
          </p:cNvSpPr>
          <p:nvPr>
            <p:ph type="sldNum" sz="quarter" idx="4"/>
          </p:nvPr>
        </p:nvSpPr>
        <p:spPr bwMode="auto">
          <a:xfrm>
            <a:off x="8235950" y="6640513"/>
            <a:ext cx="238125" cy="936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atin typeface="Arial" charset="0"/>
              </a:defRPr>
            </a:lvl1pPr>
          </a:lstStyle>
          <a:p>
            <a:pPr fontAlgn="base">
              <a:spcBef>
                <a:spcPct val="0"/>
              </a:spcBef>
              <a:spcAft>
                <a:spcPct val="0"/>
              </a:spcAft>
              <a:defRPr/>
            </a:pPr>
            <a:fld id="{BF7654A0-7698-46A4-9301-8E4A59C1A962}" type="slidenum">
              <a:rPr lang="en-GB">
                <a:solidFill>
                  <a:srgbClr val="000000"/>
                </a:solidFill>
              </a:rPr>
              <a:pPr fontAlgn="base">
                <a:spcBef>
                  <a:spcPct val="0"/>
                </a:spcBef>
                <a:spcAft>
                  <a:spcPct val="0"/>
                </a:spcAft>
                <a:defRPr/>
              </a:pPr>
              <a:t>‹#›</a:t>
            </a:fld>
            <a:endParaRPr lang="en-GB">
              <a:solidFill>
                <a:srgbClr val="000000"/>
              </a:solidFill>
            </a:endParaRPr>
          </a:p>
        </p:txBody>
      </p:sp>
      <p:sp>
        <p:nvSpPr>
          <p:cNvPr id="1028" name="Rectangle 22"/>
          <p:cNvSpPr>
            <a:spLocks noChangeArrowheads="1"/>
          </p:cNvSpPr>
          <p:nvPr/>
        </p:nvSpPr>
        <p:spPr bwMode="auto">
          <a:xfrm>
            <a:off x="274638" y="6640513"/>
            <a:ext cx="1744662" cy="10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p>
            <a:pPr defTabSz="1103313" fontAlgn="base">
              <a:spcBef>
                <a:spcPct val="0"/>
              </a:spcBef>
              <a:spcAft>
                <a:spcPct val="0"/>
              </a:spcAft>
            </a:pPr>
            <a:r>
              <a:rPr lang="de-DE" sz="700" smtClean="0">
                <a:solidFill>
                  <a:srgbClr val="000000"/>
                </a:solidFill>
              </a:rPr>
              <a:t> © EADS 2010 – All rights reserved</a:t>
            </a:r>
          </a:p>
        </p:txBody>
      </p:sp>
      <p:sp>
        <p:nvSpPr>
          <p:cNvPr id="3095" name="Rectangle 23"/>
          <p:cNvSpPr>
            <a:spLocks noGrp="1" noChangeArrowheads="1"/>
          </p:cNvSpPr>
          <p:nvPr>
            <p:ph type="ftr" sz="quarter" idx="3"/>
          </p:nvPr>
        </p:nvSpPr>
        <p:spPr bwMode="auto">
          <a:xfrm>
            <a:off x="4379913" y="6640513"/>
            <a:ext cx="289560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atin typeface="Arial" charset="0"/>
                <a:ea typeface="+mn-ea"/>
              </a:defRPr>
            </a:lvl1pPr>
          </a:lstStyle>
          <a:p>
            <a:pPr fontAlgn="base">
              <a:spcBef>
                <a:spcPct val="0"/>
              </a:spcBef>
              <a:spcAft>
                <a:spcPct val="0"/>
              </a:spcAft>
              <a:defRPr/>
            </a:pPr>
            <a:r>
              <a:rPr lang="en-GB" smtClean="0">
                <a:solidFill>
                  <a:srgbClr val="000000"/>
                </a:solidFill>
              </a:rPr>
              <a:t>BI 30.11.2011</a:t>
            </a:r>
            <a:endParaRPr lang="en-GB">
              <a:solidFill>
                <a:srgbClr val="000000"/>
              </a:solidFill>
            </a:endParaRPr>
          </a:p>
        </p:txBody>
      </p:sp>
      <p:sp>
        <p:nvSpPr>
          <p:cNvPr id="3096" name="Rectangle 24"/>
          <p:cNvSpPr>
            <a:spLocks noGrp="1" noChangeArrowheads="1"/>
          </p:cNvSpPr>
          <p:nvPr>
            <p:ph type="dt" sz="half" idx="2"/>
          </p:nvPr>
        </p:nvSpPr>
        <p:spPr bwMode="auto">
          <a:xfrm>
            <a:off x="2168525" y="6640513"/>
            <a:ext cx="1141413" cy="115887"/>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a:defRPr sz="700">
                <a:latin typeface="Arial" charset="0"/>
              </a:defRPr>
            </a:lvl1pPr>
          </a:lstStyle>
          <a:p>
            <a:pPr fontAlgn="base">
              <a:spcBef>
                <a:spcPct val="0"/>
              </a:spcBef>
              <a:spcAft>
                <a:spcPct val="0"/>
              </a:spcAft>
              <a:defRPr/>
            </a:pPr>
            <a:endParaRPr lang="en-GB">
              <a:solidFill>
                <a:srgbClr val="000000"/>
              </a:solidFill>
            </a:endParaRPr>
          </a:p>
        </p:txBody>
      </p:sp>
      <p:sp>
        <p:nvSpPr>
          <p:cNvPr id="1031" name="Rectangle 25"/>
          <p:cNvSpPr>
            <a:spLocks noGrp="1" noChangeArrowheads="1"/>
          </p:cNvSpPr>
          <p:nvPr>
            <p:ph type="body" idx="1"/>
          </p:nvPr>
        </p:nvSpPr>
        <p:spPr bwMode="auto">
          <a:xfrm>
            <a:off x="314325" y="1330325"/>
            <a:ext cx="6916738"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Textmasterformate durch Klicken bearbeiten</a:t>
            </a:r>
          </a:p>
          <a:p>
            <a:pPr lvl="1"/>
            <a:r>
              <a:rPr lang="en-GB" smtClean="0"/>
              <a:t>Zweite Ebene</a:t>
            </a:r>
          </a:p>
          <a:p>
            <a:pPr lvl="2"/>
            <a:r>
              <a:rPr lang="en-GB" smtClean="0"/>
              <a:t>Dritte Ebene</a:t>
            </a:r>
          </a:p>
          <a:p>
            <a:pPr lvl="3"/>
            <a:r>
              <a:rPr lang="en-GB" smtClean="0"/>
              <a:t>Vierte Ebene</a:t>
            </a:r>
          </a:p>
          <a:p>
            <a:pPr lvl="4"/>
            <a:r>
              <a:rPr lang="en-GB" smtClean="0"/>
              <a:t>Fünfte Ebene</a:t>
            </a:r>
          </a:p>
        </p:txBody>
      </p:sp>
      <p:pic>
        <p:nvPicPr>
          <p:cNvPr id="1032" name="Picture 36"/>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850188" y="207963"/>
            <a:ext cx="10160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3" name="Group 34"/>
          <p:cNvGrpSpPr>
            <a:grpSpLocks/>
          </p:cNvGrpSpPr>
          <p:nvPr userDrawn="1"/>
        </p:nvGrpSpPr>
        <p:grpSpPr bwMode="auto">
          <a:xfrm>
            <a:off x="292100" y="5878513"/>
            <a:ext cx="8375650" cy="773112"/>
            <a:chOff x="280" y="935"/>
            <a:chExt cx="5276" cy="487"/>
          </a:xfrm>
        </p:grpSpPr>
        <p:pic>
          <p:nvPicPr>
            <p:cNvPr id="1034" name="Picture 35" descr="IJS?action=AttachFile&amp;do=get&amp;target=Stefan"/>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0" y="984"/>
              <a:ext cx="266"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36" descr="II logo">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08" y="981"/>
              <a:ext cx="292"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37" descr="ijs-title">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80" y="1282"/>
              <a:ext cx="1149"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38" descr="Institute of Informatics SAS"/>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507" y="1243"/>
              <a:ext cx="114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39" descr="cyfronet-logo"/>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533" y="956"/>
              <a:ext cx="799"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40" descr="FOI"/>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752" y="935"/>
              <a:ext cx="672"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41" descr="CASSIDIAN_3D_Blue_Strap"/>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22" y="1071"/>
              <a:ext cx="1134"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97231604"/>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ransition>
    <p:fade/>
  </p:transition>
  <p:timing>
    <p:tnLst>
      <p:par>
        <p:cTn id="1" dur="indefinite" restart="never" nodeType="tmRoot"/>
      </p:par>
    </p:tnLst>
  </p:timing>
  <p:hf hdr="0" dt="0"/>
  <p:txStyles>
    <p:titleStyle>
      <a:lvl1pPr algn="l" rtl="0" eaLnBrk="0" fontAlgn="base" hangingPunct="0">
        <a:spcBef>
          <a:spcPct val="0"/>
        </a:spcBef>
        <a:spcAft>
          <a:spcPct val="0"/>
        </a:spcAft>
        <a:defRPr sz="2400" b="1">
          <a:solidFill>
            <a:schemeClr val="tx1"/>
          </a:solidFill>
          <a:latin typeface="+mj-lt"/>
          <a:ea typeface="ヒラギノ角ゴ Pro W3" charset="-128"/>
          <a:cs typeface="+mj-cs"/>
        </a:defRPr>
      </a:lvl1pPr>
      <a:lvl2pPr algn="l" rtl="0" eaLnBrk="0" fontAlgn="base" hangingPunct="0">
        <a:spcBef>
          <a:spcPct val="0"/>
        </a:spcBef>
        <a:spcAft>
          <a:spcPct val="0"/>
        </a:spcAft>
        <a:defRPr sz="2400" b="1">
          <a:solidFill>
            <a:schemeClr val="tx1"/>
          </a:solidFill>
          <a:latin typeface="Arial" charset="0"/>
          <a:ea typeface="ヒラギノ角ゴ Pro W3" charset="-128"/>
        </a:defRPr>
      </a:lvl2pPr>
      <a:lvl3pPr algn="l" rtl="0" eaLnBrk="0" fontAlgn="base" hangingPunct="0">
        <a:spcBef>
          <a:spcPct val="0"/>
        </a:spcBef>
        <a:spcAft>
          <a:spcPct val="0"/>
        </a:spcAft>
        <a:defRPr sz="2400" b="1">
          <a:solidFill>
            <a:schemeClr val="tx1"/>
          </a:solidFill>
          <a:latin typeface="Arial" charset="0"/>
          <a:ea typeface="ヒラギノ角ゴ Pro W3" charset="-128"/>
        </a:defRPr>
      </a:lvl3pPr>
      <a:lvl4pPr algn="l" rtl="0" eaLnBrk="0" fontAlgn="base" hangingPunct="0">
        <a:spcBef>
          <a:spcPct val="0"/>
        </a:spcBef>
        <a:spcAft>
          <a:spcPct val="0"/>
        </a:spcAft>
        <a:defRPr sz="2400" b="1">
          <a:solidFill>
            <a:schemeClr val="tx1"/>
          </a:solidFill>
          <a:latin typeface="Arial" charset="0"/>
          <a:ea typeface="ヒラギノ角ゴ Pro W3" charset="-128"/>
        </a:defRPr>
      </a:lvl4pPr>
      <a:lvl5pPr algn="l" rtl="0" eaLnBrk="0" fontAlgn="base" hangingPunct="0">
        <a:spcBef>
          <a:spcPct val="0"/>
        </a:spcBef>
        <a:spcAft>
          <a:spcPct val="0"/>
        </a:spcAft>
        <a:defRPr sz="2400" b="1">
          <a:solidFill>
            <a:schemeClr val="tx1"/>
          </a:solidFill>
          <a:latin typeface="Arial" charset="0"/>
          <a:ea typeface="ヒラギノ角ゴ Pro W3" charset="-128"/>
        </a:defRPr>
      </a:lvl5pPr>
      <a:lvl6pPr marL="457200" algn="l" rtl="0" fontAlgn="base">
        <a:spcBef>
          <a:spcPct val="0"/>
        </a:spcBef>
        <a:spcAft>
          <a:spcPct val="0"/>
        </a:spcAft>
        <a:defRPr sz="2400" b="1">
          <a:solidFill>
            <a:schemeClr val="tx1"/>
          </a:solidFill>
          <a:latin typeface="Arial" charset="0"/>
        </a:defRPr>
      </a:lvl6pPr>
      <a:lvl7pPr marL="914400" algn="l" rtl="0" fontAlgn="base">
        <a:spcBef>
          <a:spcPct val="0"/>
        </a:spcBef>
        <a:spcAft>
          <a:spcPct val="0"/>
        </a:spcAft>
        <a:defRPr sz="2400" b="1">
          <a:solidFill>
            <a:schemeClr val="tx1"/>
          </a:solidFill>
          <a:latin typeface="Arial" charset="0"/>
        </a:defRPr>
      </a:lvl7pPr>
      <a:lvl8pPr marL="1371600" algn="l" rtl="0" fontAlgn="base">
        <a:spcBef>
          <a:spcPct val="0"/>
        </a:spcBef>
        <a:spcAft>
          <a:spcPct val="0"/>
        </a:spcAft>
        <a:defRPr sz="2400" b="1">
          <a:solidFill>
            <a:schemeClr val="tx1"/>
          </a:solidFill>
          <a:latin typeface="Arial" charset="0"/>
        </a:defRPr>
      </a:lvl8pPr>
      <a:lvl9pPr marL="1828800" algn="l" rtl="0" fontAlgn="base">
        <a:spcBef>
          <a:spcPct val="0"/>
        </a:spcBef>
        <a:spcAft>
          <a:spcPct val="0"/>
        </a:spcAft>
        <a:defRPr sz="2400" b="1">
          <a:solidFill>
            <a:schemeClr val="tx1"/>
          </a:solidFill>
          <a:latin typeface="Arial" charset="0"/>
        </a:defRPr>
      </a:lvl9pPr>
    </p:titleStyle>
    <p:bodyStyle>
      <a:lvl1pPr marL="342900" indent="-342900" algn="l" rtl="0" eaLnBrk="0" fontAlgn="base" hangingPunct="0">
        <a:spcBef>
          <a:spcPts val="300"/>
        </a:spcBef>
        <a:spcAft>
          <a:spcPct val="10000"/>
        </a:spcAft>
        <a:buChar char="•"/>
        <a:defRPr sz="3200">
          <a:solidFill>
            <a:schemeClr val="tx1"/>
          </a:solidFill>
          <a:latin typeface="+mn-lt"/>
          <a:ea typeface="ヒラギノ角ゴ Pro W3" charset="-128"/>
          <a:cs typeface="+mn-cs"/>
        </a:defRPr>
      </a:lvl1pPr>
      <a:lvl2pPr marL="742950" indent="-285750" algn="l" rtl="0" eaLnBrk="0" fontAlgn="base" hangingPunct="0">
        <a:spcBef>
          <a:spcPct val="10000"/>
        </a:spcBef>
        <a:spcAft>
          <a:spcPct val="10000"/>
        </a:spcAft>
        <a:buChar char="–"/>
        <a:defRPr sz="1600">
          <a:solidFill>
            <a:schemeClr val="tx1"/>
          </a:solidFill>
          <a:latin typeface="+mn-lt"/>
          <a:ea typeface="ヒラギノ角ゴ Pro W3" charset="-128"/>
        </a:defRPr>
      </a:lvl2pPr>
      <a:lvl3pPr marL="1143000" indent="-228600" algn="l" rtl="0" eaLnBrk="0" fontAlgn="base" hangingPunct="0">
        <a:spcBef>
          <a:spcPct val="10000"/>
        </a:spcBef>
        <a:spcAft>
          <a:spcPct val="10000"/>
        </a:spcAft>
        <a:buChar char="•"/>
        <a:defRPr sz="1600">
          <a:solidFill>
            <a:schemeClr val="tx1"/>
          </a:solidFill>
          <a:latin typeface="+mn-lt"/>
          <a:ea typeface="ヒラギノ角ゴ Pro W3" charset="-128"/>
        </a:defRPr>
      </a:lvl3pPr>
      <a:lvl4pPr marL="1600200" indent="-228600" algn="l" rtl="0" eaLnBrk="0" fontAlgn="base" hangingPunct="0">
        <a:spcBef>
          <a:spcPct val="10000"/>
        </a:spcBef>
        <a:spcAft>
          <a:spcPct val="10000"/>
        </a:spcAft>
        <a:buChar char="–"/>
        <a:defRPr sz="1600">
          <a:solidFill>
            <a:schemeClr val="tx1"/>
          </a:solidFill>
          <a:latin typeface="+mn-lt"/>
          <a:ea typeface="ヒラギノ角ゴ Pro W3" charset="-128"/>
        </a:defRPr>
      </a:lvl4pPr>
      <a:lvl5pPr marL="2057400" indent="-228600" algn="l" rtl="0" eaLnBrk="0" fontAlgn="base" hangingPunct="0">
        <a:spcBef>
          <a:spcPct val="10000"/>
        </a:spcBef>
        <a:spcAft>
          <a:spcPct val="10000"/>
        </a:spcAft>
        <a:buChar char="»"/>
        <a:defRPr sz="1600">
          <a:solidFill>
            <a:schemeClr val="tx1"/>
          </a:solidFill>
          <a:latin typeface="+mn-lt"/>
          <a:ea typeface="ヒラギノ角ゴ Pro W3" charset="-128"/>
        </a:defRPr>
      </a:lvl5pPr>
      <a:lvl6pPr marL="2514600" indent="-228600" algn="l" rtl="0" fontAlgn="base">
        <a:spcBef>
          <a:spcPct val="10000"/>
        </a:spcBef>
        <a:spcAft>
          <a:spcPct val="10000"/>
        </a:spcAft>
        <a:buChar char="»"/>
        <a:defRPr sz="1600">
          <a:solidFill>
            <a:schemeClr val="tx1"/>
          </a:solidFill>
          <a:latin typeface="+mn-lt"/>
        </a:defRPr>
      </a:lvl6pPr>
      <a:lvl7pPr marL="2971800" indent="-228600" algn="l" rtl="0" fontAlgn="base">
        <a:spcBef>
          <a:spcPct val="10000"/>
        </a:spcBef>
        <a:spcAft>
          <a:spcPct val="10000"/>
        </a:spcAft>
        <a:buChar char="»"/>
        <a:defRPr sz="1600">
          <a:solidFill>
            <a:schemeClr val="tx1"/>
          </a:solidFill>
          <a:latin typeface="+mn-lt"/>
        </a:defRPr>
      </a:lvl7pPr>
      <a:lvl8pPr marL="3429000" indent="-228600" algn="l" rtl="0" fontAlgn="base">
        <a:spcBef>
          <a:spcPct val="10000"/>
        </a:spcBef>
        <a:spcAft>
          <a:spcPct val="10000"/>
        </a:spcAft>
        <a:buChar char="»"/>
        <a:defRPr sz="1600">
          <a:solidFill>
            <a:schemeClr val="tx1"/>
          </a:solidFill>
          <a:latin typeface="+mn-lt"/>
        </a:defRPr>
      </a:lvl8pPr>
      <a:lvl9pPr marL="3886200" indent="-228600" algn="l" rtl="0" fontAlgn="base">
        <a:spcBef>
          <a:spcPct val="10000"/>
        </a:spcBef>
        <a:spcAft>
          <a:spcPct val="10000"/>
        </a:spcAft>
        <a:buChar char="»"/>
        <a:defRPr sz="16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0"/>
          <p:cNvSpPr>
            <a:spLocks noGrp="1" noChangeArrowheads="1"/>
          </p:cNvSpPr>
          <p:nvPr>
            <p:ph type="title"/>
          </p:nvPr>
        </p:nvSpPr>
        <p:spPr bwMode="auto">
          <a:xfrm>
            <a:off x="314325" y="425450"/>
            <a:ext cx="6916738"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Titelmasterformat durch Klicken bearbeiten</a:t>
            </a:r>
          </a:p>
        </p:txBody>
      </p:sp>
      <p:sp>
        <p:nvSpPr>
          <p:cNvPr id="3093" name="Rectangle 21"/>
          <p:cNvSpPr>
            <a:spLocks noGrp="1" noChangeArrowheads="1"/>
          </p:cNvSpPr>
          <p:nvPr>
            <p:ph type="sldNum" sz="quarter" idx="4"/>
          </p:nvPr>
        </p:nvSpPr>
        <p:spPr bwMode="auto">
          <a:xfrm>
            <a:off x="8235950" y="6640513"/>
            <a:ext cx="238125" cy="936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atin typeface="Arial" charset="0"/>
              </a:defRPr>
            </a:lvl1pPr>
          </a:lstStyle>
          <a:p>
            <a:pPr fontAlgn="base">
              <a:spcBef>
                <a:spcPct val="0"/>
              </a:spcBef>
              <a:spcAft>
                <a:spcPct val="0"/>
              </a:spcAft>
              <a:defRPr/>
            </a:pPr>
            <a:fld id="{BF7654A0-7698-46A4-9301-8E4A59C1A962}" type="slidenum">
              <a:rPr lang="en-GB">
                <a:solidFill>
                  <a:srgbClr val="000000"/>
                </a:solidFill>
                <a:ea typeface="ヒラギノ角ゴ Pro W3" charset="-128"/>
              </a:rPr>
              <a:pPr fontAlgn="base">
                <a:spcBef>
                  <a:spcPct val="0"/>
                </a:spcBef>
                <a:spcAft>
                  <a:spcPct val="0"/>
                </a:spcAft>
                <a:defRPr/>
              </a:pPr>
              <a:t>‹#›</a:t>
            </a:fld>
            <a:endParaRPr lang="en-GB">
              <a:solidFill>
                <a:srgbClr val="000000"/>
              </a:solidFill>
              <a:ea typeface="ヒラギノ角ゴ Pro W3" charset="-128"/>
            </a:endParaRPr>
          </a:p>
        </p:txBody>
      </p:sp>
      <p:sp>
        <p:nvSpPr>
          <p:cNvPr id="1028" name="Rectangle 22"/>
          <p:cNvSpPr>
            <a:spLocks noChangeArrowheads="1"/>
          </p:cNvSpPr>
          <p:nvPr/>
        </p:nvSpPr>
        <p:spPr bwMode="auto">
          <a:xfrm>
            <a:off x="274638" y="6640513"/>
            <a:ext cx="1744662" cy="10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p>
            <a:pPr defTabSz="1103313" fontAlgn="base">
              <a:spcBef>
                <a:spcPct val="0"/>
              </a:spcBef>
              <a:spcAft>
                <a:spcPct val="0"/>
              </a:spcAft>
            </a:pPr>
            <a:r>
              <a:rPr lang="de-DE" sz="700" smtClean="0">
                <a:solidFill>
                  <a:srgbClr val="000000"/>
                </a:solidFill>
                <a:ea typeface="ヒラギノ角ゴ Pro W3" charset="-128"/>
              </a:rPr>
              <a:t> © EADS 2010 – All rights reserved</a:t>
            </a:r>
          </a:p>
        </p:txBody>
      </p:sp>
      <p:sp>
        <p:nvSpPr>
          <p:cNvPr id="3095" name="Rectangle 23"/>
          <p:cNvSpPr>
            <a:spLocks noGrp="1" noChangeArrowheads="1"/>
          </p:cNvSpPr>
          <p:nvPr>
            <p:ph type="ftr" sz="quarter" idx="3"/>
          </p:nvPr>
        </p:nvSpPr>
        <p:spPr bwMode="auto">
          <a:xfrm>
            <a:off x="4379913" y="6640513"/>
            <a:ext cx="289560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atin typeface="Arial" charset="0"/>
                <a:ea typeface="+mn-ea"/>
              </a:defRPr>
            </a:lvl1pPr>
          </a:lstStyle>
          <a:p>
            <a:pPr fontAlgn="base">
              <a:spcBef>
                <a:spcPct val="0"/>
              </a:spcBef>
              <a:spcAft>
                <a:spcPct val="0"/>
              </a:spcAft>
              <a:defRPr/>
            </a:pPr>
            <a:r>
              <a:rPr lang="en-GB" smtClean="0">
                <a:solidFill>
                  <a:srgbClr val="000000"/>
                </a:solidFill>
              </a:rPr>
              <a:t>BI 30.11.2011</a:t>
            </a:r>
            <a:endParaRPr lang="en-GB">
              <a:solidFill>
                <a:srgbClr val="000000"/>
              </a:solidFill>
            </a:endParaRPr>
          </a:p>
        </p:txBody>
      </p:sp>
      <p:sp>
        <p:nvSpPr>
          <p:cNvPr id="3096" name="Rectangle 24"/>
          <p:cNvSpPr>
            <a:spLocks noGrp="1" noChangeArrowheads="1"/>
          </p:cNvSpPr>
          <p:nvPr>
            <p:ph type="dt" sz="half" idx="2"/>
          </p:nvPr>
        </p:nvSpPr>
        <p:spPr bwMode="auto">
          <a:xfrm>
            <a:off x="2168525" y="6640513"/>
            <a:ext cx="1141413" cy="115887"/>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a:defRPr sz="700">
                <a:latin typeface="Arial" charset="0"/>
              </a:defRPr>
            </a:lvl1pPr>
          </a:lstStyle>
          <a:p>
            <a:pPr fontAlgn="base">
              <a:spcBef>
                <a:spcPct val="0"/>
              </a:spcBef>
              <a:spcAft>
                <a:spcPct val="0"/>
              </a:spcAft>
              <a:defRPr/>
            </a:pPr>
            <a:endParaRPr lang="en-GB">
              <a:solidFill>
                <a:srgbClr val="000000"/>
              </a:solidFill>
              <a:ea typeface="ヒラギノ角ゴ Pro W3" charset="-128"/>
            </a:endParaRPr>
          </a:p>
        </p:txBody>
      </p:sp>
      <p:sp>
        <p:nvSpPr>
          <p:cNvPr id="1031" name="Rectangle 25"/>
          <p:cNvSpPr>
            <a:spLocks noGrp="1" noChangeArrowheads="1"/>
          </p:cNvSpPr>
          <p:nvPr>
            <p:ph type="body" idx="1"/>
          </p:nvPr>
        </p:nvSpPr>
        <p:spPr bwMode="auto">
          <a:xfrm>
            <a:off x="314325" y="1330325"/>
            <a:ext cx="6916738"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Textmasterformate durch Klicken bearbeiten</a:t>
            </a:r>
          </a:p>
          <a:p>
            <a:pPr lvl="1"/>
            <a:r>
              <a:rPr lang="en-GB" smtClean="0"/>
              <a:t>Zweite Ebene</a:t>
            </a:r>
          </a:p>
          <a:p>
            <a:pPr lvl="2"/>
            <a:r>
              <a:rPr lang="en-GB" smtClean="0"/>
              <a:t>Dritte Ebene</a:t>
            </a:r>
          </a:p>
          <a:p>
            <a:pPr lvl="3"/>
            <a:r>
              <a:rPr lang="en-GB" smtClean="0"/>
              <a:t>Vierte Ebene</a:t>
            </a:r>
          </a:p>
          <a:p>
            <a:pPr lvl="4"/>
            <a:r>
              <a:rPr lang="en-GB" smtClean="0"/>
              <a:t>Fünfte Ebene</a:t>
            </a:r>
          </a:p>
        </p:txBody>
      </p:sp>
      <p:pic>
        <p:nvPicPr>
          <p:cNvPr id="1032" name="Picture 36"/>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850188" y="207963"/>
            <a:ext cx="10160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3" name="Group 34"/>
          <p:cNvGrpSpPr>
            <a:grpSpLocks/>
          </p:cNvGrpSpPr>
          <p:nvPr userDrawn="1"/>
        </p:nvGrpSpPr>
        <p:grpSpPr bwMode="auto">
          <a:xfrm>
            <a:off x="292100" y="5878513"/>
            <a:ext cx="8375650" cy="773112"/>
            <a:chOff x="280" y="935"/>
            <a:chExt cx="5276" cy="487"/>
          </a:xfrm>
        </p:grpSpPr>
        <p:pic>
          <p:nvPicPr>
            <p:cNvPr id="1034" name="Picture 35" descr="IJS?action=AttachFile&amp;do=get&amp;target=Stefan"/>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0" y="984"/>
              <a:ext cx="266"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36" descr="II logo">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08" y="981"/>
              <a:ext cx="292"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37" descr="ijs-title">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80" y="1282"/>
              <a:ext cx="1149"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38" descr="Institute of Informatics SAS"/>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507" y="1243"/>
              <a:ext cx="114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39" descr="cyfronet-logo"/>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533" y="956"/>
              <a:ext cx="799"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40" descr="FOI"/>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752" y="935"/>
              <a:ext cx="672"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41" descr="CASSIDIAN_3D_Blue_Strap"/>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22" y="1071"/>
              <a:ext cx="1134"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50460022"/>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ransition>
    <p:fade/>
  </p:transition>
  <p:timing>
    <p:tnLst>
      <p:par>
        <p:cTn id="1" dur="indefinite" restart="never" nodeType="tmRoot"/>
      </p:par>
    </p:tnLst>
  </p:timing>
  <p:hf hdr="0" dt="0"/>
  <p:txStyles>
    <p:titleStyle>
      <a:lvl1pPr algn="l" rtl="0" eaLnBrk="0" fontAlgn="base" hangingPunct="0">
        <a:spcBef>
          <a:spcPct val="0"/>
        </a:spcBef>
        <a:spcAft>
          <a:spcPct val="0"/>
        </a:spcAft>
        <a:defRPr sz="2400" b="1">
          <a:solidFill>
            <a:schemeClr val="tx1"/>
          </a:solidFill>
          <a:latin typeface="+mj-lt"/>
          <a:ea typeface="ヒラギノ角ゴ Pro W3" charset="-128"/>
          <a:cs typeface="+mj-cs"/>
        </a:defRPr>
      </a:lvl1pPr>
      <a:lvl2pPr algn="l" rtl="0" eaLnBrk="0" fontAlgn="base" hangingPunct="0">
        <a:spcBef>
          <a:spcPct val="0"/>
        </a:spcBef>
        <a:spcAft>
          <a:spcPct val="0"/>
        </a:spcAft>
        <a:defRPr sz="2400" b="1">
          <a:solidFill>
            <a:schemeClr val="tx1"/>
          </a:solidFill>
          <a:latin typeface="Arial" charset="0"/>
          <a:ea typeface="ヒラギノ角ゴ Pro W3" charset="-128"/>
        </a:defRPr>
      </a:lvl2pPr>
      <a:lvl3pPr algn="l" rtl="0" eaLnBrk="0" fontAlgn="base" hangingPunct="0">
        <a:spcBef>
          <a:spcPct val="0"/>
        </a:spcBef>
        <a:spcAft>
          <a:spcPct val="0"/>
        </a:spcAft>
        <a:defRPr sz="2400" b="1">
          <a:solidFill>
            <a:schemeClr val="tx1"/>
          </a:solidFill>
          <a:latin typeface="Arial" charset="0"/>
          <a:ea typeface="ヒラギノ角ゴ Pro W3" charset="-128"/>
        </a:defRPr>
      </a:lvl3pPr>
      <a:lvl4pPr algn="l" rtl="0" eaLnBrk="0" fontAlgn="base" hangingPunct="0">
        <a:spcBef>
          <a:spcPct val="0"/>
        </a:spcBef>
        <a:spcAft>
          <a:spcPct val="0"/>
        </a:spcAft>
        <a:defRPr sz="2400" b="1">
          <a:solidFill>
            <a:schemeClr val="tx1"/>
          </a:solidFill>
          <a:latin typeface="Arial" charset="0"/>
          <a:ea typeface="ヒラギノ角ゴ Pro W3" charset="-128"/>
        </a:defRPr>
      </a:lvl4pPr>
      <a:lvl5pPr algn="l" rtl="0" eaLnBrk="0" fontAlgn="base" hangingPunct="0">
        <a:spcBef>
          <a:spcPct val="0"/>
        </a:spcBef>
        <a:spcAft>
          <a:spcPct val="0"/>
        </a:spcAft>
        <a:defRPr sz="2400" b="1">
          <a:solidFill>
            <a:schemeClr val="tx1"/>
          </a:solidFill>
          <a:latin typeface="Arial" charset="0"/>
          <a:ea typeface="ヒラギノ角ゴ Pro W3" charset="-128"/>
        </a:defRPr>
      </a:lvl5pPr>
      <a:lvl6pPr marL="457200" algn="l" rtl="0" fontAlgn="base">
        <a:spcBef>
          <a:spcPct val="0"/>
        </a:spcBef>
        <a:spcAft>
          <a:spcPct val="0"/>
        </a:spcAft>
        <a:defRPr sz="2400" b="1">
          <a:solidFill>
            <a:schemeClr val="tx1"/>
          </a:solidFill>
          <a:latin typeface="Arial" charset="0"/>
        </a:defRPr>
      </a:lvl6pPr>
      <a:lvl7pPr marL="914400" algn="l" rtl="0" fontAlgn="base">
        <a:spcBef>
          <a:spcPct val="0"/>
        </a:spcBef>
        <a:spcAft>
          <a:spcPct val="0"/>
        </a:spcAft>
        <a:defRPr sz="2400" b="1">
          <a:solidFill>
            <a:schemeClr val="tx1"/>
          </a:solidFill>
          <a:latin typeface="Arial" charset="0"/>
        </a:defRPr>
      </a:lvl7pPr>
      <a:lvl8pPr marL="1371600" algn="l" rtl="0" fontAlgn="base">
        <a:spcBef>
          <a:spcPct val="0"/>
        </a:spcBef>
        <a:spcAft>
          <a:spcPct val="0"/>
        </a:spcAft>
        <a:defRPr sz="2400" b="1">
          <a:solidFill>
            <a:schemeClr val="tx1"/>
          </a:solidFill>
          <a:latin typeface="Arial" charset="0"/>
        </a:defRPr>
      </a:lvl8pPr>
      <a:lvl9pPr marL="1828800" algn="l" rtl="0" fontAlgn="base">
        <a:spcBef>
          <a:spcPct val="0"/>
        </a:spcBef>
        <a:spcAft>
          <a:spcPct val="0"/>
        </a:spcAft>
        <a:defRPr sz="2400" b="1">
          <a:solidFill>
            <a:schemeClr val="tx1"/>
          </a:solidFill>
          <a:latin typeface="Arial" charset="0"/>
        </a:defRPr>
      </a:lvl9pPr>
    </p:titleStyle>
    <p:bodyStyle>
      <a:lvl1pPr marL="342900" indent="-342900" algn="l" rtl="0" eaLnBrk="0" fontAlgn="base" hangingPunct="0">
        <a:spcBef>
          <a:spcPts val="300"/>
        </a:spcBef>
        <a:spcAft>
          <a:spcPct val="10000"/>
        </a:spcAft>
        <a:buChar char="•"/>
        <a:defRPr sz="3200">
          <a:solidFill>
            <a:schemeClr val="tx1"/>
          </a:solidFill>
          <a:latin typeface="+mn-lt"/>
          <a:ea typeface="ヒラギノ角ゴ Pro W3" charset="-128"/>
          <a:cs typeface="+mn-cs"/>
        </a:defRPr>
      </a:lvl1pPr>
      <a:lvl2pPr marL="742950" indent="-285750" algn="l" rtl="0" eaLnBrk="0" fontAlgn="base" hangingPunct="0">
        <a:spcBef>
          <a:spcPct val="10000"/>
        </a:spcBef>
        <a:spcAft>
          <a:spcPct val="10000"/>
        </a:spcAft>
        <a:buChar char="–"/>
        <a:defRPr sz="1600">
          <a:solidFill>
            <a:schemeClr val="tx1"/>
          </a:solidFill>
          <a:latin typeface="+mn-lt"/>
          <a:ea typeface="ヒラギノ角ゴ Pro W3" charset="-128"/>
        </a:defRPr>
      </a:lvl2pPr>
      <a:lvl3pPr marL="1143000" indent="-228600" algn="l" rtl="0" eaLnBrk="0" fontAlgn="base" hangingPunct="0">
        <a:spcBef>
          <a:spcPct val="10000"/>
        </a:spcBef>
        <a:spcAft>
          <a:spcPct val="10000"/>
        </a:spcAft>
        <a:buChar char="•"/>
        <a:defRPr sz="1600">
          <a:solidFill>
            <a:schemeClr val="tx1"/>
          </a:solidFill>
          <a:latin typeface="+mn-lt"/>
          <a:ea typeface="ヒラギノ角ゴ Pro W3" charset="-128"/>
        </a:defRPr>
      </a:lvl3pPr>
      <a:lvl4pPr marL="1600200" indent="-228600" algn="l" rtl="0" eaLnBrk="0" fontAlgn="base" hangingPunct="0">
        <a:spcBef>
          <a:spcPct val="10000"/>
        </a:spcBef>
        <a:spcAft>
          <a:spcPct val="10000"/>
        </a:spcAft>
        <a:buChar char="–"/>
        <a:defRPr sz="1600">
          <a:solidFill>
            <a:schemeClr val="tx1"/>
          </a:solidFill>
          <a:latin typeface="+mn-lt"/>
          <a:ea typeface="ヒラギノ角ゴ Pro W3" charset="-128"/>
        </a:defRPr>
      </a:lvl4pPr>
      <a:lvl5pPr marL="2057400" indent="-228600" algn="l" rtl="0" eaLnBrk="0" fontAlgn="base" hangingPunct="0">
        <a:spcBef>
          <a:spcPct val="10000"/>
        </a:spcBef>
        <a:spcAft>
          <a:spcPct val="10000"/>
        </a:spcAft>
        <a:buChar char="»"/>
        <a:defRPr sz="1600">
          <a:solidFill>
            <a:schemeClr val="tx1"/>
          </a:solidFill>
          <a:latin typeface="+mn-lt"/>
          <a:ea typeface="ヒラギノ角ゴ Pro W3" charset="-128"/>
        </a:defRPr>
      </a:lvl5pPr>
      <a:lvl6pPr marL="2514600" indent="-228600" algn="l" rtl="0" fontAlgn="base">
        <a:spcBef>
          <a:spcPct val="10000"/>
        </a:spcBef>
        <a:spcAft>
          <a:spcPct val="10000"/>
        </a:spcAft>
        <a:buChar char="»"/>
        <a:defRPr sz="1600">
          <a:solidFill>
            <a:schemeClr val="tx1"/>
          </a:solidFill>
          <a:latin typeface="+mn-lt"/>
        </a:defRPr>
      </a:lvl6pPr>
      <a:lvl7pPr marL="2971800" indent="-228600" algn="l" rtl="0" fontAlgn="base">
        <a:spcBef>
          <a:spcPct val="10000"/>
        </a:spcBef>
        <a:spcAft>
          <a:spcPct val="10000"/>
        </a:spcAft>
        <a:buChar char="»"/>
        <a:defRPr sz="1600">
          <a:solidFill>
            <a:schemeClr val="tx1"/>
          </a:solidFill>
          <a:latin typeface="+mn-lt"/>
        </a:defRPr>
      </a:lvl7pPr>
      <a:lvl8pPr marL="3429000" indent="-228600" algn="l" rtl="0" fontAlgn="base">
        <a:spcBef>
          <a:spcPct val="10000"/>
        </a:spcBef>
        <a:spcAft>
          <a:spcPct val="10000"/>
        </a:spcAft>
        <a:buChar char="»"/>
        <a:defRPr sz="1600">
          <a:solidFill>
            <a:schemeClr val="tx1"/>
          </a:solidFill>
          <a:latin typeface="+mn-lt"/>
        </a:defRPr>
      </a:lvl8pPr>
      <a:lvl9pPr marL="3886200" indent="-228600" algn="l" rtl="0" fontAlgn="base">
        <a:spcBef>
          <a:spcPct val="10000"/>
        </a:spcBef>
        <a:spcAft>
          <a:spcPct val="10000"/>
        </a:spcAft>
        <a:buChar char="»"/>
        <a:defRPr sz="16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0"/>
          <p:cNvSpPr>
            <a:spLocks noGrp="1" noChangeArrowheads="1"/>
          </p:cNvSpPr>
          <p:nvPr>
            <p:ph type="title"/>
          </p:nvPr>
        </p:nvSpPr>
        <p:spPr bwMode="auto">
          <a:xfrm>
            <a:off x="314325" y="425450"/>
            <a:ext cx="6916738"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Titelmasterformat durch Klicken bearbeiten</a:t>
            </a:r>
          </a:p>
        </p:txBody>
      </p:sp>
      <p:sp>
        <p:nvSpPr>
          <p:cNvPr id="3093" name="Rectangle 21"/>
          <p:cNvSpPr>
            <a:spLocks noGrp="1" noChangeArrowheads="1"/>
          </p:cNvSpPr>
          <p:nvPr>
            <p:ph type="sldNum" sz="quarter" idx="4"/>
          </p:nvPr>
        </p:nvSpPr>
        <p:spPr bwMode="auto">
          <a:xfrm>
            <a:off x="8235950" y="6640513"/>
            <a:ext cx="238125" cy="936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atin typeface="Arial" charset="0"/>
              </a:defRPr>
            </a:lvl1pPr>
          </a:lstStyle>
          <a:p>
            <a:pPr fontAlgn="base">
              <a:spcBef>
                <a:spcPct val="0"/>
              </a:spcBef>
              <a:spcAft>
                <a:spcPct val="0"/>
              </a:spcAft>
              <a:defRPr/>
            </a:pPr>
            <a:fld id="{BF7654A0-7698-46A4-9301-8E4A59C1A962}" type="slidenum">
              <a:rPr lang="en-GB">
                <a:solidFill>
                  <a:srgbClr val="000000"/>
                </a:solidFill>
                <a:ea typeface="ヒラギノ角ゴ Pro W3" charset="-128"/>
              </a:rPr>
              <a:pPr fontAlgn="base">
                <a:spcBef>
                  <a:spcPct val="0"/>
                </a:spcBef>
                <a:spcAft>
                  <a:spcPct val="0"/>
                </a:spcAft>
                <a:defRPr/>
              </a:pPr>
              <a:t>‹#›</a:t>
            </a:fld>
            <a:endParaRPr lang="en-GB">
              <a:solidFill>
                <a:srgbClr val="000000"/>
              </a:solidFill>
              <a:ea typeface="ヒラギノ角ゴ Pro W3" charset="-128"/>
            </a:endParaRPr>
          </a:p>
        </p:txBody>
      </p:sp>
      <p:sp>
        <p:nvSpPr>
          <p:cNvPr id="1028" name="Rectangle 22"/>
          <p:cNvSpPr>
            <a:spLocks noChangeArrowheads="1"/>
          </p:cNvSpPr>
          <p:nvPr/>
        </p:nvSpPr>
        <p:spPr bwMode="auto">
          <a:xfrm>
            <a:off x="274638" y="6640513"/>
            <a:ext cx="1744662" cy="10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p>
            <a:pPr defTabSz="1103313" fontAlgn="base">
              <a:spcBef>
                <a:spcPct val="0"/>
              </a:spcBef>
              <a:spcAft>
                <a:spcPct val="0"/>
              </a:spcAft>
            </a:pPr>
            <a:r>
              <a:rPr lang="de-DE" sz="700" smtClean="0">
                <a:solidFill>
                  <a:srgbClr val="000000"/>
                </a:solidFill>
                <a:ea typeface="ヒラギノ角ゴ Pro W3" charset="-128"/>
              </a:rPr>
              <a:t> © EADS 2010 – All rights reserved</a:t>
            </a:r>
          </a:p>
        </p:txBody>
      </p:sp>
      <p:sp>
        <p:nvSpPr>
          <p:cNvPr id="3095" name="Rectangle 23"/>
          <p:cNvSpPr>
            <a:spLocks noGrp="1" noChangeArrowheads="1"/>
          </p:cNvSpPr>
          <p:nvPr>
            <p:ph type="ftr" sz="quarter" idx="3"/>
          </p:nvPr>
        </p:nvSpPr>
        <p:spPr bwMode="auto">
          <a:xfrm>
            <a:off x="4379913" y="6640513"/>
            <a:ext cx="289560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atin typeface="Arial" charset="0"/>
                <a:ea typeface="+mn-ea"/>
              </a:defRPr>
            </a:lvl1pPr>
          </a:lstStyle>
          <a:p>
            <a:pPr fontAlgn="base">
              <a:spcBef>
                <a:spcPct val="0"/>
              </a:spcBef>
              <a:spcAft>
                <a:spcPct val="0"/>
              </a:spcAft>
              <a:defRPr/>
            </a:pPr>
            <a:r>
              <a:rPr lang="en-GB" smtClean="0">
                <a:solidFill>
                  <a:srgbClr val="000000"/>
                </a:solidFill>
              </a:rPr>
              <a:t>BI 30.11.2011</a:t>
            </a:r>
            <a:endParaRPr lang="en-GB">
              <a:solidFill>
                <a:srgbClr val="000000"/>
              </a:solidFill>
            </a:endParaRPr>
          </a:p>
        </p:txBody>
      </p:sp>
      <p:sp>
        <p:nvSpPr>
          <p:cNvPr id="3096" name="Rectangle 24"/>
          <p:cNvSpPr>
            <a:spLocks noGrp="1" noChangeArrowheads="1"/>
          </p:cNvSpPr>
          <p:nvPr>
            <p:ph type="dt" sz="half" idx="2"/>
          </p:nvPr>
        </p:nvSpPr>
        <p:spPr bwMode="auto">
          <a:xfrm>
            <a:off x="2168525" y="6640513"/>
            <a:ext cx="1141413" cy="115887"/>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a:defRPr sz="700">
                <a:latin typeface="Arial" charset="0"/>
              </a:defRPr>
            </a:lvl1pPr>
          </a:lstStyle>
          <a:p>
            <a:pPr fontAlgn="base">
              <a:spcBef>
                <a:spcPct val="0"/>
              </a:spcBef>
              <a:spcAft>
                <a:spcPct val="0"/>
              </a:spcAft>
              <a:defRPr/>
            </a:pPr>
            <a:endParaRPr lang="en-GB">
              <a:solidFill>
                <a:srgbClr val="000000"/>
              </a:solidFill>
              <a:ea typeface="ヒラギノ角ゴ Pro W3" charset="-128"/>
            </a:endParaRPr>
          </a:p>
        </p:txBody>
      </p:sp>
      <p:sp>
        <p:nvSpPr>
          <p:cNvPr id="1031" name="Rectangle 25"/>
          <p:cNvSpPr>
            <a:spLocks noGrp="1" noChangeArrowheads="1"/>
          </p:cNvSpPr>
          <p:nvPr>
            <p:ph type="body" idx="1"/>
          </p:nvPr>
        </p:nvSpPr>
        <p:spPr bwMode="auto">
          <a:xfrm>
            <a:off x="314325" y="1330325"/>
            <a:ext cx="6916738"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Textmasterformate durch Klicken bearbeiten</a:t>
            </a:r>
          </a:p>
          <a:p>
            <a:pPr lvl="1"/>
            <a:r>
              <a:rPr lang="en-GB" smtClean="0"/>
              <a:t>Zweite Ebene</a:t>
            </a:r>
          </a:p>
          <a:p>
            <a:pPr lvl="2"/>
            <a:r>
              <a:rPr lang="en-GB" smtClean="0"/>
              <a:t>Dritte Ebene</a:t>
            </a:r>
          </a:p>
          <a:p>
            <a:pPr lvl="3"/>
            <a:r>
              <a:rPr lang="en-GB" smtClean="0"/>
              <a:t>Vierte Ebene</a:t>
            </a:r>
          </a:p>
          <a:p>
            <a:pPr lvl="4"/>
            <a:r>
              <a:rPr lang="en-GB" smtClean="0"/>
              <a:t>Fünfte Ebene</a:t>
            </a:r>
          </a:p>
        </p:txBody>
      </p:sp>
      <p:pic>
        <p:nvPicPr>
          <p:cNvPr id="1032" name="Picture 36"/>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850188" y="207963"/>
            <a:ext cx="10160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3" name="Group 34"/>
          <p:cNvGrpSpPr>
            <a:grpSpLocks/>
          </p:cNvGrpSpPr>
          <p:nvPr userDrawn="1"/>
        </p:nvGrpSpPr>
        <p:grpSpPr bwMode="auto">
          <a:xfrm>
            <a:off x="292100" y="5878513"/>
            <a:ext cx="8375650" cy="773112"/>
            <a:chOff x="280" y="935"/>
            <a:chExt cx="5276" cy="487"/>
          </a:xfrm>
        </p:grpSpPr>
        <p:pic>
          <p:nvPicPr>
            <p:cNvPr id="1034" name="Picture 35" descr="IJS?action=AttachFile&amp;do=get&amp;target=Stefan"/>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0" y="984"/>
              <a:ext cx="266"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36" descr="II logo">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08" y="981"/>
              <a:ext cx="292"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37" descr="ijs-title">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80" y="1282"/>
              <a:ext cx="1149"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38" descr="Institute of Informatics SAS"/>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507" y="1243"/>
              <a:ext cx="114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39" descr="cyfronet-logo"/>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533" y="956"/>
              <a:ext cx="799"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40" descr="FOI"/>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752" y="935"/>
              <a:ext cx="672"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41" descr="CASSIDIAN_3D_Blue_Strap"/>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22" y="1071"/>
              <a:ext cx="1134"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30643694"/>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ransition>
    <p:fade/>
  </p:transition>
  <p:timing>
    <p:tnLst>
      <p:par>
        <p:cTn id="1" dur="indefinite" restart="never" nodeType="tmRoot"/>
      </p:par>
    </p:tnLst>
  </p:timing>
  <p:hf hdr="0" dt="0"/>
  <p:txStyles>
    <p:titleStyle>
      <a:lvl1pPr algn="l" rtl="0" eaLnBrk="0" fontAlgn="base" hangingPunct="0">
        <a:spcBef>
          <a:spcPct val="0"/>
        </a:spcBef>
        <a:spcAft>
          <a:spcPct val="0"/>
        </a:spcAft>
        <a:defRPr sz="2400" b="1">
          <a:solidFill>
            <a:schemeClr val="tx1"/>
          </a:solidFill>
          <a:latin typeface="+mj-lt"/>
          <a:ea typeface="ヒラギノ角ゴ Pro W3" charset="-128"/>
          <a:cs typeface="+mj-cs"/>
        </a:defRPr>
      </a:lvl1pPr>
      <a:lvl2pPr algn="l" rtl="0" eaLnBrk="0" fontAlgn="base" hangingPunct="0">
        <a:spcBef>
          <a:spcPct val="0"/>
        </a:spcBef>
        <a:spcAft>
          <a:spcPct val="0"/>
        </a:spcAft>
        <a:defRPr sz="2400" b="1">
          <a:solidFill>
            <a:schemeClr val="tx1"/>
          </a:solidFill>
          <a:latin typeface="Arial" charset="0"/>
          <a:ea typeface="ヒラギノ角ゴ Pro W3" charset="-128"/>
        </a:defRPr>
      </a:lvl2pPr>
      <a:lvl3pPr algn="l" rtl="0" eaLnBrk="0" fontAlgn="base" hangingPunct="0">
        <a:spcBef>
          <a:spcPct val="0"/>
        </a:spcBef>
        <a:spcAft>
          <a:spcPct val="0"/>
        </a:spcAft>
        <a:defRPr sz="2400" b="1">
          <a:solidFill>
            <a:schemeClr val="tx1"/>
          </a:solidFill>
          <a:latin typeface="Arial" charset="0"/>
          <a:ea typeface="ヒラギノ角ゴ Pro W3" charset="-128"/>
        </a:defRPr>
      </a:lvl3pPr>
      <a:lvl4pPr algn="l" rtl="0" eaLnBrk="0" fontAlgn="base" hangingPunct="0">
        <a:spcBef>
          <a:spcPct val="0"/>
        </a:spcBef>
        <a:spcAft>
          <a:spcPct val="0"/>
        </a:spcAft>
        <a:defRPr sz="2400" b="1">
          <a:solidFill>
            <a:schemeClr val="tx1"/>
          </a:solidFill>
          <a:latin typeface="Arial" charset="0"/>
          <a:ea typeface="ヒラギノ角ゴ Pro W3" charset="-128"/>
        </a:defRPr>
      </a:lvl4pPr>
      <a:lvl5pPr algn="l" rtl="0" eaLnBrk="0" fontAlgn="base" hangingPunct="0">
        <a:spcBef>
          <a:spcPct val="0"/>
        </a:spcBef>
        <a:spcAft>
          <a:spcPct val="0"/>
        </a:spcAft>
        <a:defRPr sz="2400" b="1">
          <a:solidFill>
            <a:schemeClr val="tx1"/>
          </a:solidFill>
          <a:latin typeface="Arial" charset="0"/>
          <a:ea typeface="ヒラギノ角ゴ Pro W3" charset="-128"/>
        </a:defRPr>
      </a:lvl5pPr>
      <a:lvl6pPr marL="457200" algn="l" rtl="0" fontAlgn="base">
        <a:spcBef>
          <a:spcPct val="0"/>
        </a:spcBef>
        <a:spcAft>
          <a:spcPct val="0"/>
        </a:spcAft>
        <a:defRPr sz="2400" b="1">
          <a:solidFill>
            <a:schemeClr val="tx1"/>
          </a:solidFill>
          <a:latin typeface="Arial" charset="0"/>
        </a:defRPr>
      </a:lvl6pPr>
      <a:lvl7pPr marL="914400" algn="l" rtl="0" fontAlgn="base">
        <a:spcBef>
          <a:spcPct val="0"/>
        </a:spcBef>
        <a:spcAft>
          <a:spcPct val="0"/>
        </a:spcAft>
        <a:defRPr sz="2400" b="1">
          <a:solidFill>
            <a:schemeClr val="tx1"/>
          </a:solidFill>
          <a:latin typeface="Arial" charset="0"/>
        </a:defRPr>
      </a:lvl7pPr>
      <a:lvl8pPr marL="1371600" algn="l" rtl="0" fontAlgn="base">
        <a:spcBef>
          <a:spcPct val="0"/>
        </a:spcBef>
        <a:spcAft>
          <a:spcPct val="0"/>
        </a:spcAft>
        <a:defRPr sz="2400" b="1">
          <a:solidFill>
            <a:schemeClr val="tx1"/>
          </a:solidFill>
          <a:latin typeface="Arial" charset="0"/>
        </a:defRPr>
      </a:lvl8pPr>
      <a:lvl9pPr marL="1828800" algn="l" rtl="0" fontAlgn="base">
        <a:spcBef>
          <a:spcPct val="0"/>
        </a:spcBef>
        <a:spcAft>
          <a:spcPct val="0"/>
        </a:spcAft>
        <a:defRPr sz="2400" b="1">
          <a:solidFill>
            <a:schemeClr val="tx1"/>
          </a:solidFill>
          <a:latin typeface="Arial" charset="0"/>
        </a:defRPr>
      </a:lvl9pPr>
    </p:titleStyle>
    <p:bodyStyle>
      <a:lvl1pPr marL="342900" indent="-342900" algn="l" rtl="0" eaLnBrk="0" fontAlgn="base" hangingPunct="0">
        <a:spcBef>
          <a:spcPts val="300"/>
        </a:spcBef>
        <a:spcAft>
          <a:spcPct val="10000"/>
        </a:spcAft>
        <a:buChar char="•"/>
        <a:defRPr sz="3200">
          <a:solidFill>
            <a:schemeClr val="tx1"/>
          </a:solidFill>
          <a:latin typeface="+mn-lt"/>
          <a:ea typeface="ヒラギノ角ゴ Pro W3" charset="-128"/>
          <a:cs typeface="+mn-cs"/>
        </a:defRPr>
      </a:lvl1pPr>
      <a:lvl2pPr marL="742950" indent="-285750" algn="l" rtl="0" eaLnBrk="0" fontAlgn="base" hangingPunct="0">
        <a:spcBef>
          <a:spcPct val="10000"/>
        </a:spcBef>
        <a:spcAft>
          <a:spcPct val="10000"/>
        </a:spcAft>
        <a:buChar char="–"/>
        <a:defRPr sz="1600">
          <a:solidFill>
            <a:schemeClr val="tx1"/>
          </a:solidFill>
          <a:latin typeface="+mn-lt"/>
          <a:ea typeface="ヒラギノ角ゴ Pro W3" charset="-128"/>
        </a:defRPr>
      </a:lvl2pPr>
      <a:lvl3pPr marL="1143000" indent="-228600" algn="l" rtl="0" eaLnBrk="0" fontAlgn="base" hangingPunct="0">
        <a:spcBef>
          <a:spcPct val="10000"/>
        </a:spcBef>
        <a:spcAft>
          <a:spcPct val="10000"/>
        </a:spcAft>
        <a:buChar char="•"/>
        <a:defRPr sz="1600">
          <a:solidFill>
            <a:schemeClr val="tx1"/>
          </a:solidFill>
          <a:latin typeface="+mn-lt"/>
          <a:ea typeface="ヒラギノ角ゴ Pro W3" charset="-128"/>
        </a:defRPr>
      </a:lvl3pPr>
      <a:lvl4pPr marL="1600200" indent="-228600" algn="l" rtl="0" eaLnBrk="0" fontAlgn="base" hangingPunct="0">
        <a:spcBef>
          <a:spcPct val="10000"/>
        </a:spcBef>
        <a:spcAft>
          <a:spcPct val="10000"/>
        </a:spcAft>
        <a:buChar char="–"/>
        <a:defRPr sz="1600">
          <a:solidFill>
            <a:schemeClr val="tx1"/>
          </a:solidFill>
          <a:latin typeface="+mn-lt"/>
          <a:ea typeface="ヒラギノ角ゴ Pro W3" charset="-128"/>
        </a:defRPr>
      </a:lvl4pPr>
      <a:lvl5pPr marL="2057400" indent="-228600" algn="l" rtl="0" eaLnBrk="0" fontAlgn="base" hangingPunct="0">
        <a:spcBef>
          <a:spcPct val="10000"/>
        </a:spcBef>
        <a:spcAft>
          <a:spcPct val="10000"/>
        </a:spcAft>
        <a:buChar char="»"/>
        <a:defRPr sz="1600">
          <a:solidFill>
            <a:schemeClr val="tx1"/>
          </a:solidFill>
          <a:latin typeface="+mn-lt"/>
          <a:ea typeface="ヒラギノ角ゴ Pro W3" charset="-128"/>
        </a:defRPr>
      </a:lvl5pPr>
      <a:lvl6pPr marL="2514600" indent="-228600" algn="l" rtl="0" fontAlgn="base">
        <a:spcBef>
          <a:spcPct val="10000"/>
        </a:spcBef>
        <a:spcAft>
          <a:spcPct val="10000"/>
        </a:spcAft>
        <a:buChar char="»"/>
        <a:defRPr sz="1600">
          <a:solidFill>
            <a:schemeClr val="tx1"/>
          </a:solidFill>
          <a:latin typeface="+mn-lt"/>
        </a:defRPr>
      </a:lvl6pPr>
      <a:lvl7pPr marL="2971800" indent="-228600" algn="l" rtl="0" fontAlgn="base">
        <a:spcBef>
          <a:spcPct val="10000"/>
        </a:spcBef>
        <a:spcAft>
          <a:spcPct val="10000"/>
        </a:spcAft>
        <a:buChar char="»"/>
        <a:defRPr sz="1600">
          <a:solidFill>
            <a:schemeClr val="tx1"/>
          </a:solidFill>
          <a:latin typeface="+mn-lt"/>
        </a:defRPr>
      </a:lvl7pPr>
      <a:lvl8pPr marL="3429000" indent="-228600" algn="l" rtl="0" fontAlgn="base">
        <a:spcBef>
          <a:spcPct val="10000"/>
        </a:spcBef>
        <a:spcAft>
          <a:spcPct val="10000"/>
        </a:spcAft>
        <a:buChar char="»"/>
        <a:defRPr sz="1600">
          <a:solidFill>
            <a:schemeClr val="tx1"/>
          </a:solidFill>
          <a:latin typeface="+mn-lt"/>
        </a:defRPr>
      </a:lvl8pPr>
      <a:lvl9pPr marL="3886200" indent="-228600" algn="l" rtl="0" fontAlgn="base">
        <a:spcBef>
          <a:spcPct val="10000"/>
        </a:spcBef>
        <a:spcAft>
          <a:spcPct val="10000"/>
        </a:spcAft>
        <a:buChar char="»"/>
        <a:defRPr sz="16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Picture 2" descr="C:\abitbetter\bamboo.gif"/>
          <p:cNvPicPr>
            <a:picLocks noChangeAspect="1" noChangeArrowheads="1"/>
          </p:cNvPicPr>
          <p:nvPr/>
        </p:nvPicPr>
        <p:blipFill>
          <a:blip r:embed="rId13">
            <a:extLst>
              <a:ext uri="{28A0092B-C50C-407E-A947-70E740481C1C}">
                <a14:useLocalDpi xmlns:a14="http://schemas.microsoft.com/office/drawing/2010/main" val="0"/>
              </a:ext>
            </a:extLst>
          </a:blip>
          <a:srcRect r="45976"/>
          <a:stretch>
            <a:fillRect/>
          </a:stretch>
        </p:blipFill>
        <p:spPr bwMode="ltGray">
          <a:xfrm>
            <a:off x="7353300" y="0"/>
            <a:ext cx="1790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p:cNvSpPr>
            <a:spLocks noGrp="1" noChangeArrowheads="1"/>
          </p:cNvSpPr>
          <p:nvPr>
            <p:ph type="title"/>
          </p:nvPr>
        </p:nvSpPr>
        <p:spPr bwMode="auto">
          <a:xfrm>
            <a:off x="228600" y="320675"/>
            <a:ext cx="74676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smtClean="0"/>
              <a:t>Click to edit Master title style</a:t>
            </a:r>
          </a:p>
        </p:txBody>
      </p:sp>
      <p:sp>
        <p:nvSpPr>
          <p:cNvPr id="13316" name="Rectangle 4"/>
          <p:cNvSpPr>
            <a:spLocks noGrp="1" noChangeArrowheads="1"/>
          </p:cNvSpPr>
          <p:nvPr>
            <p:ph type="body" idx="1"/>
          </p:nvPr>
        </p:nvSpPr>
        <p:spPr bwMode="auto">
          <a:xfrm>
            <a:off x="228600" y="1981200"/>
            <a:ext cx="7543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1445" name="Rectangle 5"/>
          <p:cNvSpPr>
            <a:spLocks noGrp="1" noChangeArrowheads="1"/>
          </p:cNvSpPr>
          <p:nvPr>
            <p:ph type="dt" sz="half" idx="2"/>
          </p:nvPr>
        </p:nvSpPr>
        <p:spPr bwMode="auto">
          <a:xfrm>
            <a:off x="228600" y="6248400"/>
            <a:ext cx="1600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pitchFamily="18" charset="0"/>
              </a:defRPr>
            </a:lvl1pPr>
          </a:lstStyle>
          <a:p>
            <a:pPr fontAlgn="base">
              <a:spcBef>
                <a:spcPct val="0"/>
              </a:spcBef>
              <a:spcAft>
                <a:spcPct val="0"/>
              </a:spcAft>
              <a:defRPr/>
            </a:pPr>
            <a:endParaRPr lang="en-GB"/>
          </a:p>
        </p:txBody>
      </p:sp>
      <p:sp>
        <p:nvSpPr>
          <p:cNvPr id="61446" name="Rectangle 6"/>
          <p:cNvSpPr>
            <a:spLocks noGrp="1" noChangeArrowheads="1"/>
          </p:cNvSpPr>
          <p:nvPr>
            <p:ph type="ftr" sz="quarter" idx="3"/>
          </p:nvPr>
        </p:nvSpPr>
        <p:spPr bwMode="auto">
          <a:xfrm>
            <a:off x="2209800" y="6248400"/>
            <a:ext cx="3505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pitchFamily="18" charset="0"/>
              </a:defRPr>
            </a:lvl1pPr>
          </a:lstStyle>
          <a:p>
            <a:pPr fontAlgn="base">
              <a:spcBef>
                <a:spcPct val="0"/>
              </a:spcBef>
              <a:spcAft>
                <a:spcPct val="0"/>
              </a:spcAft>
              <a:defRPr/>
            </a:pPr>
            <a:r>
              <a:rPr lang="en-GB" smtClean="0"/>
              <a:t>BI 30.11.2011</a:t>
            </a:r>
            <a:endParaRPr lang="en-GB"/>
          </a:p>
        </p:txBody>
      </p:sp>
      <p:sp>
        <p:nvSpPr>
          <p:cNvPr id="61447" name="Rectangle 7"/>
          <p:cNvSpPr>
            <a:spLocks noGrp="1" noChangeArrowheads="1"/>
          </p:cNvSpPr>
          <p:nvPr>
            <p:ph type="sldNum" sz="quarter" idx="4"/>
          </p:nvPr>
        </p:nvSpPr>
        <p:spPr bwMode="auto">
          <a:xfrm>
            <a:off x="6248400" y="6248400"/>
            <a:ext cx="1524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pitchFamily="18" charset="0"/>
              </a:defRPr>
            </a:lvl1pPr>
          </a:lstStyle>
          <a:p>
            <a:pPr fontAlgn="base">
              <a:spcBef>
                <a:spcPct val="0"/>
              </a:spcBef>
              <a:spcAft>
                <a:spcPct val="0"/>
              </a:spcAft>
              <a:defRPr/>
            </a:pPr>
            <a:fld id="{7016BE2D-5D97-4C41-8434-5FD4809564D6}" type="slidenum">
              <a:rPr lang="en-GB"/>
              <a:pPr fontAlgn="base">
                <a:spcBef>
                  <a:spcPct val="0"/>
                </a:spcBef>
                <a:spcAft>
                  <a:spcPct val="0"/>
                </a:spcAft>
                <a:defRPr/>
              </a:pPr>
              <a:t>‹#›</a:t>
            </a:fld>
            <a:endParaRPr lang="en-GB"/>
          </a:p>
        </p:txBody>
      </p:sp>
    </p:spTree>
    <p:extLst>
      <p:ext uri="{BB962C8B-B14F-4D97-AF65-F5344CB8AC3E}">
        <p14:creationId xmlns:p14="http://schemas.microsoft.com/office/powerpoint/2010/main" val="2780897623"/>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bg2"/>
        </a:buClr>
        <a:buSzPct val="65000"/>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bg2"/>
        </a:buClr>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Char char="•"/>
        <a:defRPr sz="2000">
          <a:solidFill>
            <a:schemeClr val="tx1"/>
          </a:solidFill>
          <a:latin typeface="+mn-lt"/>
        </a:defRPr>
      </a:lvl5pPr>
      <a:lvl6pPr marL="2514600" indent="-228600" algn="l" rtl="0" fontAlgn="base">
        <a:spcBef>
          <a:spcPct val="20000"/>
        </a:spcBef>
        <a:spcAft>
          <a:spcPct val="0"/>
        </a:spcAft>
        <a:buClr>
          <a:schemeClr val="bg2"/>
        </a:buClr>
        <a:buChar char="•"/>
        <a:defRPr sz="2000">
          <a:solidFill>
            <a:schemeClr val="tx1"/>
          </a:solidFill>
          <a:latin typeface="+mn-lt"/>
        </a:defRPr>
      </a:lvl6pPr>
      <a:lvl7pPr marL="2971800" indent="-228600" algn="l" rtl="0" fontAlgn="base">
        <a:spcBef>
          <a:spcPct val="20000"/>
        </a:spcBef>
        <a:spcAft>
          <a:spcPct val="0"/>
        </a:spcAft>
        <a:buClr>
          <a:schemeClr val="bg2"/>
        </a:buClr>
        <a:buChar char="•"/>
        <a:defRPr sz="2000">
          <a:solidFill>
            <a:schemeClr val="tx1"/>
          </a:solidFill>
          <a:latin typeface="+mn-lt"/>
        </a:defRPr>
      </a:lvl7pPr>
      <a:lvl8pPr marL="3429000" indent="-228600" algn="l" rtl="0" fontAlgn="base">
        <a:spcBef>
          <a:spcPct val="20000"/>
        </a:spcBef>
        <a:spcAft>
          <a:spcPct val="0"/>
        </a:spcAft>
        <a:buClr>
          <a:schemeClr val="bg2"/>
        </a:buClr>
        <a:buChar char="•"/>
        <a:defRPr sz="2000">
          <a:solidFill>
            <a:schemeClr val="tx1"/>
          </a:solidFill>
          <a:latin typeface="+mn-lt"/>
        </a:defRPr>
      </a:lvl8pPr>
      <a:lvl9pPr marL="3886200" indent="-228600" algn="l" rtl="0" fontAlgn="base">
        <a:spcBef>
          <a:spcPct val="20000"/>
        </a:spcBef>
        <a:spcAft>
          <a:spcPct val="0"/>
        </a:spcAft>
        <a:buClr>
          <a:schemeClr val="bg2"/>
        </a:buClr>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194" name="Group 2"/>
          <p:cNvGrpSpPr>
            <a:grpSpLocks/>
          </p:cNvGrpSpPr>
          <p:nvPr/>
        </p:nvGrpSpPr>
        <p:grpSpPr bwMode="auto">
          <a:xfrm>
            <a:off x="7419975" y="0"/>
            <a:ext cx="1730375" cy="6858000"/>
            <a:chOff x="4667" y="0"/>
            <a:chExt cx="1090" cy="4320"/>
          </a:xfrm>
        </p:grpSpPr>
        <p:sp>
          <p:nvSpPr>
            <p:cNvPr id="8200" name="Rectangle 3"/>
            <p:cNvSpPr>
              <a:spLocks noChangeArrowheads="1"/>
            </p:cNvSpPr>
            <p:nvPr/>
          </p:nvSpPr>
          <p:spPr bwMode="auto">
            <a:xfrm>
              <a:off x="4973" y="0"/>
              <a:ext cx="783" cy="2089"/>
            </a:xfrm>
            <a:prstGeom prst="rect">
              <a:avLst/>
            </a:prstGeom>
            <a:gradFill rotWithShape="0">
              <a:gsLst>
                <a:gs pos="0">
                  <a:schemeClr val="accent1"/>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sl-SI" sz="2400" smtClean="0">
                <a:solidFill>
                  <a:srgbClr val="2D2525"/>
                </a:solidFill>
              </a:endParaRPr>
            </a:p>
          </p:txBody>
        </p:sp>
        <p:pic>
          <p:nvPicPr>
            <p:cNvPr id="8201" name="Picture 4" descr="C:\abitbetter\MS-039\graphics\hokusai2.GIF"/>
            <p:cNvPicPr>
              <a:picLocks noChangeAspect="1" noChangeArrowheads="1"/>
            </p:cNvPicPr>
            <p:nvPr/>
          </p:nvPicPr>
          <p:blipFill>
            <a:blip r:embed="rId14">
              <a:extLst>
                <a:ext uri="{28A0092B-C50C-407E-A947-70E740481C1C}">
                  <a14:useLocalDpi xmlns:a14="http://schemas.microsoft.com/office/drawing/2010/main" val="0"/>
                </a:ext>
              </a:extLst>
            </a:blip>
            <a:srcRect r="13902" b="31862"/>
            <a:stretch>
              <a:fillRect/>
            </a:stretch>
          </p:blipFill>
          <p:spPr bwMode="auto">
            <a:xfrm>
              <a:off x="4667" y="293"/>
              <a:ext cx="1090" cy="4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195" name="Rectangle 5"/>
          <p:cNvSpPr>
            <a:spLocks noGrp="1" noChangeArrowheads="1"/>
          </p:cNvSpPr>
          <p:nvPr>
            <p:ph type="title"/>
          </p:nvPr>
        </p:nvSpPr>
        <p:spPr bwMode="auto">
          <a:xfrm>
            <a:off x="228600" y="609600"/>
            <a:ext cx="739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6" name="Rectangle 6"/>
          <p:cNvSpPr>
            <a:spLocks noGrp="1" noChangeArrowheads="1"/>
          </p:cNvSpPr>
          <p:nvPr>
            <p:ph type="body" idx="1"/>
          </p:nvPr>
        </p:nvSpPr>
        <p:spPr bwMode="auto">
          <a:xfrm>
            <a:off x="228600" y="1981200"/>
            <a:ext cx="7391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3" name="Rectangle 7"/>
          <p:cNvSpPr>
            <a:spLocks noGrp="1" noChangeArrowheads="1"/>
          </p:cNvSpPr>
          <p:nvPr>
            <p:ph type="dt" sz="half" idx="2"/>
          </p:nvPr>
        </p:nvSpPr>
        <p:spPr bwMode="auto">
          <a:xfrm>
            <a:off x="228600" y="6248400"/>
            <a:ext cx="1828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2D2525"/>
                </a:solidFill>
                <a:latin typeface="Times New Roman" pitchFamily="18" charset="0"/>
              </a:defRPr>
            </a:lvl1pPr>
          </a:lstStyle>
          <a:p>
            <a:pPr fontAlgn="base">
              <a:spcBef>
                <a:spcPct val="0"/>
              </a:spcBef>
              <a:spcAft>
                <a:spcPct val="0"/>
              </a:spcAft>
              <a:defRPr/>
            </a:pPr>
            <a:endParaRPr lang="en-US"/>
          </a:p>
        </p:txBody>
      </p:sp>
      <p:sp>
        <p:nvSpPr>
          <p:cNvPr id="24584" name="Rectangle 8"/>
          <p:cNvSpPr>
            <a:spLocks noGrp="1" noChangeArrowheads="1"/>
          </p:cNvSpPr>
          <p:nvPr>
            <p:ph type="ftr" sz="quarter" idx="3"/>
          </p:nvPr>
        </p:nvSpPr>
        <p:spPr bwMode="auto">
          <a:xfrm>
            <a:off x="2514600" y="624840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2D2525"/>
                </a:solidFill>
                <a:latin typeface="Times New Roman" pitchFamily="18" charset="0"/>
              </a:defRPr>
            </a:lvl1pPr>
          </a:lstStyle>
          <a:p>
            <a:pPr fontAlgn="base">
              <a:spcBef>
                <a:spcPct val="0"/>
              </a:spcBef>
              <a:spcAft>
                <a:spcPct val="0"/>
              </a:spcAft>
              <a:defRPr/>
            </a:pPr>
            <a:r>
              <a:rPr lang="en-US" smtClean="0"/>
              <a:t>BI 30.11.2011</a:t>
            </a:r>
            <a:endParaRPr lang="en-US"/>
          </a:p>
        </p:txBody>
      </p:sp>
      <p:sp>
        <p:nvSpPr>
          <p:cNvPr id="24585" name="Rectangle 9"/>
          <p:cNvSpPr>
            <a:spLocks noGrp="1" noChangeArrowheads="1"/>
          </p:cNvSpPr>
          <p:nvPr>
            <p:ph type="sldNum" sz="quarter" idx="4"/>
          </p:nvPr>
        </p:nvSpPr>
        <p:spPr bwMode="auto">
          <a:xfrm>
            <a:off x="6096000" y="6248400"/>
            <a:ext cx="1524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2D2525"/>
                </a:solidFill>
                <a:latin typeface="Times New Roman" pitchFamily="18" charset="0"/>
              </a:defRPr>
            </a:lvl1pPr>
          </a:lstStyle>
          <a:p>
            <a:pPr fontAlgn="base">
              <a:spcBef>
                <a:spcPct val="0"/>
              </a:spcBef>
              <a:spcAft>
                <a:spcPct val="0"/>
              </a:spcAft>
              <a:defRPr/>
            </a:pPr>
            <a:fld id="{E037DACF-B73D-460C-8A50-ED241448CDA5}"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837992970"/>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
        <a:defRPr sz="3200" i="1">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itchFamily="2" charset="2"/>
        <a:buChar char="©"/>
        <a:defRPr sz="2800" i="1">
          <a:solidFill>
            <a:schemeClr val="tx1"/>
          </a:solidFill>
          <a:latin typeface="+mn-lt"/>
        </a:defRPr>
      </a:lvl2pPr>
      <a:lvl3pPr marL="1143000" indent="-228600" algn="l" rtl="0" eaLnBrk="0" fontAlgn="base" hangingPunct="0">
        <a:spcBef>
          <a:spcPct val="20000"/>
        </a:spcBef>
        <a:spcAft>
          <a:spcPct val="0"/>
        </a:spcAft>
        <a:buClr>
          <a:schemeClr val="bg2"/>
        </a:buClr>
        <a:buFont typeface="Wingdings" pitchFamily="2" charset="2"/>
        <a:buChar char="©"/>
        <a:defRPr sz="2400" i="1">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i="1">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
        <a:defRPr sz="2000" i="1">
          <a:solidFill>
            <a:schemeClr val="tx1"/>
          </a:solidFill>
          <a:latin typeface="+mn-lt"/>
        </a:defRPr>
      </a:lvl5pPr>
      <a:lvl6pPr marL="2514600" indent="-228600" algn="l" rtl="0" fontAlgn="base">
        <a:spcBef>
          <a:spcPct val="20000"/>
        </a:spcBef>
        <a:spcAft>
          <a:spcPct val="0"/>
        </a:spcAft>
        <a:buFont typeface="Wingdings" pitchFamily="2" charset="2"/>
        <a:buChar char="©"/>
        <a:defRPr sz="2000" i="1">
          <a:solidFill>
            <a:schemeClr val="tx1"/>
          </a:solidFill>
          <a:latin typeface="+mn-lt"/>
        </a:defRPr>
      </a:lvl6pPr>
      <a:lvl7pPr marL="2971800" indent="-228600" algn="l" rtl="0" fontAlgn="base">
        <a:spcBef>
          <a:spcPct val="20000"/>
        </a:spcBef>
        <a:spcAft>
          <a:spcPct val="0"/>
        </a:spcAft>
        <a:buFont typeface="Wingdings" pitchFamily="2" charset="2"/>
        <a:buChar char="©"/>
        <a:defRPr sz="2000" i="1">
          <a:solidFill>
            <a:schemeClr val="tx1"/>
          </a:solidFill>
          <a:latin typeface="+mn-lt"/>
        </a:defRPr>
      </a:lvl7pPr>
      <a:lvl8pPr marL="3429000" indent="-228600" algn="l" rtl="0" fontAlgn="base">
        <a:spcBef>
          <a:spcPct val="20000"/>
        </a:spcBef>
        <a:spcAft>
          <a:spcPct val="0"/>
        </a:spcAft>
        <a:buFont typeface="Wingdings" pitchFamily="2" charset="2"/>
        <a:buChar char="©"/>
        <a:defRPr sz="2000" i="1">
          <a:solidFill>
            <a:schemeClr val="tx1"/>
          </a:solidFill>
          <a:latin typeface="+mn-lt"/>
        </a:defRPr>
      </a:lvl8pPr>
      <a:lvl9pPr marL="3886200" indent="-228600" algn="l" rtl="0" fontAlgn="base">
        <a:spcBef>
          <a:spcPct val="20000"/>
        </a:spcBef>
        <a:spcAft>
          <a:spcPct val="0"/>
        </a:spcAft>
        <a:buFont typeface="Wingdings" pitchFamily="2" charset="2"/>
        <a:buChar char="©"/>
        <a:defRPr sz="2000" i="1">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2.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9.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41.xml"/><Relationship Id="rId5" Type="http://schemas.openxmlformats.org/officeDocument/2006/relationships/image" Target="../media/image31.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55.xml"/><Relationship Id="rId1" Type="http://schemas.openxmlformats.org/officeDocument/2006/relationships/vmlDrawing" Target="../drawings/vmlDrawing1.vml"/><Relationship Id="rId6" Type="http://schemas.openxmlformats.org/officeDocument/2006/relationships/image" Target="../media/image34.jpeg"/><Relationship Id="rId5" Type="http://schemas.openxmlformats.org/officeDocument/2006/relationships/image" Target="../media/image33.w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6.xml"/><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3" Type="http://schemas.openxmlformats.org/officeDocument/2006/relationships/hyperlink" Target="http://en.wikipedia.org/wiki/Intelligence" TargetMode="External"/><Relationship Id="rId7" Type="http://schemas.openxmlformats.org/officeDocument/2006/relationships/image" Target="../media/image40.png"/><Relationship Id="rId2" Type="http://schemas.openxmlformats.org/officeDocument/2006/relationships/hyperlink" Target="http://en.wikipedia.org/wiki/Emotions" TargetMode="External"/><Relationship Id="rId1" Type="http://schemas.openxmlformats.org/officeDocument/2006/relationships/slideLayout" Target="../slideLayouts/slideLayout6.xml"/><Relationship Id="rId6" Type="http://schemas.openxmlformats.org/officeDocument/2006/relationships/image" Target="../media/image39.jpeg"/><Relationship Id="rId5" Type="http://schemas.openxmlformats.org/officeDocument/2006/relationships/hyperlink" Target="http://en.wikipedia.org/wiki/Big_Five_personality_traits" TargetMode="External"/><Relationship Id="rId4" Type="http://schemas.openxmlformats.org/officeDocument/2006/relationships/hyperlink" Target="http://en.wikipedia.org/wiki/IQ"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0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2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9.png"/><Relationship Id="rId7" Type="http://schemas.openxmlformats.org/officeDocument/2006/relationships/image" Target="../media/image48.emf"/><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47.e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3" Type="http://schemas.openxmlformats.org/officeDocument/2006/relationships/hyperlink" Target="http://dis-slovarcek.ijs.si/" TargetMode="External"/><Relationship Id="rId2" Type="http://schemas.openxmlformats.org/officeDocument/2006/relationships/image" Target="../media/image15.png"/><Relationship Id="rId1" Type="http://schemas.openxmlformats.org/officeDocument/2006/relationships/slideLayout" Target="../slideLayouts/slideLayout132.xml"/><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gif"/><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31.xml.rels><?xml version="1.0" encoding="UTF-8" standalone="yes"?>
<Relationships xmlns="http://schemas.openxmlformats.org/package/2006/relationships"><Relationship Id="rId3" Type="http://schemas.openxmlformats.org/officeDocument/2006/relationships/hyperlink" Target="http://www.informaworld.com/smpp/gotoissue~db=all~content=a935124994" TargetMode="External"/><Relationship Id="rId2" Type="http://schemas.openxmlformats.org/officeDocument/2006/relationships/hyperlink" Target="http://www.informaworld.com/smpp/title~db=all~content=t713191765~tab=issueslist~branches=25#v25" TargetMode="External"/><Relationship Id="rId1" Type="http://schemas.openxmlformats.org/officeDocument/2006/relationships/slideLayout" Target="../slideLayouts/slideLayout6.xml"/><Relationship Id="rId4" Type="http://schemas.openxmlformats.org/officeDocument/2006/relationships/image" Target="../media/image5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hyperlink" Target="http://en.wikipedia.org/wiki/Emotional_intelligence" TargetMode="External"/><Relationship Id="rId3" Type="http://schemas.openxmlformats.org/officeDocument/2006/relationships/hyperlink" Target="http://en.wikipedia.org/wiki/Understanding" TargetMode="External"/><Relationship Id="rId7" Type="http://schemas.openxmlformats.org/officeDocument/2006/relationships/hyperlink" Target="http://en.wikipedia.org/wiki/Plan" TargetMode="External"/><Relationship Id="rId2" Type="http://schemas.openxmlformats.org/officeDocument/2006/relationships/hyperlink" Target="http://en.wikipedia.org/wiki/Abstraction" TargetMode="External"/><Relationship Id="rId1" Type="http://schemas.openxmlformats.org/officeDocument/2006/relationships/slideLayout" Target="../slideLayouts/slideLayout6.xml"/><Relationship Id="rId6" Type="http://schemas.openxmlformats.org/officeDocument/2006/relationships/hyperlink" Target="http://en.wikipedia.org/wiki/Learning" TargetMode="External"/><Relationship Id="rId11" Type="http://schemas.openxmlformats.org/officeDocument/2006/relationships/hyperlink" Target="http://en.wikipedia.org/wiki/Hypothesis" TargetMode="External"/><Relationship Id="rId5" Type="http://schemas.openxmlformats.org/officeDocument/2006/relationships/hyperlink" Target="http://en.wikipedia.org/wiki/Reason" TargetMode="External"/><Relationship Id="rId10" Type="http://schemas.openxmlformats.org/officeDocument/2006/relationships/hyperlink" Target="http://en.wikipedia.org/wiki/Artificial_intelligence" TargetMode="External"/><Relationship Id="rId4" Type="http://schemas.openxmlformats.org/officeDocument/2006/relationships/hyperlink" Target="http://en.wikipedia.org/wiki/Communication" TargetMode="External"/><Relationship Id="rId9" Type="http://schemas.openxmlformats.org/officeDocument/2006/relationships/hyperlink" Target="http://en.wikipedia.org/wiki/Problem_solvin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hyperlink" Target="http://en.wikipedia.org/wiki/Artificial_intelligence#cite_note-Coining_of_the_term_AI-3" TargetMode="External"/><Relationship Id="rId3" Type="http://schemas.openxmlformats.org/officeDocument/2006/relationships/hyperlink" Target="http://en.wikipedia.org/wiki/Computer_science" TargetMode="External"/><Relationship Id="rId7" Type="http://schemas.openxmlformats.org/officeDocument/2006/relationships/hyperlink" Target="http://en.wikipedia.org/wiki/John_McCarthy_(computer_scientist)" TargetMode="External"/><Relationship Id="rId2" Type="http://schemas.openxmlformats.org/officeDocument/2006/relationships/hyperlink" Target="http://en.wikipedia.org/wiki/Intelligence" TargetMode="External"/><Relationship Id="rId1" Type="http://schemas.openxmlformats.org/officeDocument/2006/relationships/slideLayout" Target="../slideLayouts/slideLayout6.xml"/><Relationship Id="rId6" Type="http://schemas.openxmlformats.org/officeDocument/2006/relationships/hyperlink" Target="http://en.wikipedia.org/wiki/Artificial_intelligence#cite_note-Intelligent_agents-2" TargetMode="External"/><Relationship Id="rId5" Type="http://schemas.openxmlformats.org/officeDocument/2006/relationships/hyperlink" Target="http://en.wikipedia.org/wiki/Intelligent_agent" TargetMode="External"/><Relationship Id="rId4" Type="http://schemas.openxmlformats.org/officeDocument/2006/relationships/hyperlink" Target="http://en.wikipedia.org/wiki/Artificial_intelligence#cite_note-Definition_of_AI-1" TargetMode="External"/><Relationship Id="rId9" Type="http://schemas.openxmlformats.org/officeDocument/2006/relationships/hyperlink" Target="http://en.wikipedia.org/wiki/Artificial_intelligence#cite_note-McCarthy.27s_definition_of_AI-4"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151620" y="1700808"/>
            <a:ext cx="6912768" cy="1143000"/>
          </a:xfrm>
        </p:spPr>
        <p:txBody>
          <a:bodyPr>
            <a:normAutofit fontScale="90000"/>
          </a:bodyPr>
          <a:lstStyle/>
          <a:p>
            <a:r>
              <a:rPr lang="sl-SI" b="1" dirty="0" smtClean="0">
                <a:solidFill>
                  <a:srgbClr val="FF0000"/>
                </a:solidFill>
                <a:effectLst>
                  <a:outerShdw blurRad="38100" dist="38100" dir="2700000" algn="tl">
                    <a:srgbClr val="000000">
                      <a:alpha val="43137"/>
                    </a:srgbClr>
                  </a:outerShdw>
                </a:effectLst>
              </a:rPr>
              <a:t>BUSINESS INTELLIGENCE </a:t>
            </a:r>
            <a:br>
              <a:rPr lang="sl-SI" b="1" dirty="0" smtClean="0">
                <a:solidFill>
                  <a:srgbClr val="FF0000"/>
                </a:solidFill>
                <a:effectLst>
                  <a:outerShdw blurRad="38100" dist="38100" dir="2700000" algn="tl">
                    <a:srgbClr val="000000">
                      <a:alpha val="43137"/>
                    </a:srgbClr>
                  </a:outerShdw>
                </a:effectLst>
              </a:rPr>
            </a:br>
            <a:r>
              <a:rPr lang="sl-SI" b="1" dirty="0">
                <a:solidFill>
                  <a:srgbClr val="FF0000"/>
                </a:solidFill>
                <a:effectLst>
                  <a:outerShdw blurRad="38100" dist="38100" dir="2700000" algn="tl">
                    <a:srgbClr val="000000">
                      <a:alpha val="43137"/>
                    </a:srgbClr>
                  </a:outerShdw>
                </a:effectLst>
              </a:rPr>
              <a:t/>
            </a:r>
            <a:br>
              <a:rPr lang="sl-SI" b="1" dirty="0">
                <a:solidFill>
                  <a:srgbClr val="FF0000"/>
                </a:solidFill>
                <a:effectLst>
                  <a:outerShdw blurRad="38100" dist="38100" dir="2700000" algn="tl">
                    <a:srgbClr val="000000">
                      <a:alpha val="43137"/>
                    </a:srgbClr>
                  </a:outerShdw>
                </a:effectLst>
              </a:rPr>
            </a:br>
            <a:r>
              <a:rPr lang="sl-SI" b="1" dirty="0" smtClean="0">
                <a:solidFill>
                  <a:srgbClr val="FF0000"/>
                </a:solidFill>
                <a:effectLst>
                  <a:outerShdw blurRad="38100" dist="38100" dir="2700000" algn="tl">
                    <a:srgbClr val="000000">
                      <a:alpha val="43137"/>
                    </a:srgbClr>
                  </a:outerShdw>
                </a:effectLst>
              </a:rPr>
              <a:t>+ INTELLIGENT SYSTEMS AND AGENTS + COGNITIVE SCIENCES </a:t>
            </a:r>
            <a:endParaRPr lang="sl-SI" b="1" dirty="0">
              <a:solidFill>
                <a:srgbClr val="FF0000"/>
              </a:solidFill>
              <a:effectLst>
                <a:outerShdw blurRad="38100" dist="38100" dir="2700000" algn="tl">
                  <a:srgbClr val="000000">
                    <a:alpha val="43137"/>
                  </a:srgbClr>
                </a:outerShdw>
              </a:effectLst>
            </a:endParaRPr>
          </a:p>
        </p:txBody>
      </p:sp>
      <p:pic>
        <p:nvPicPr>
          <p:cNvPr id="17410" name="Picture 2"/>
          <p:cNvPicPr>
            <a:picLocks noChangeAspect="1" noChangeArrowheads="1"/>
          </p:cNvPicPr>
          <p:nvPr/>
        </p:nvPicPr>
        <p:blipFill>
          <a:blip r:embed="rId2" cstate="print"/>
          <a:srcRect/>
          <a:stretch>
            <a:fillRect/>
          </a:stretch>
        </p:blipFill>
        <p:spPr bwMode="auto">
          <a:xfrm>
            <a:off x="2264700" y="5589240"/>
            <a:ext cx="4536504" cy="561975"/>
          </a:xfrm>
          <a:prstGeom prst="rect">
            <a:avLst/>
          </a:prstGeom>
          <a:noFill/>
          <a:ln w="9525">
            <a:noFill/>
            <a:miter lim="800000"/>
            <a:headEnd/>
            <a:tailEnd/>
          </a:ln>
        </p:spPr>
      </p:pic>
      <p:sp>
        <p:nvSpPr>
          <p:cNvPr id="3" name="TextBox 2"/>
          <p:cNvSpPr txBox="1"/>
          <p:nvPr/>
        </p:nvSpPr>
        <p:spPr>
          <a:xfrm>
            <a:off x="2480724" y="3789040"/>
            <a:ext cx="4104456" cy="677108"/>
          </a:xfrm>
          <a:prstGeom prst="rect">
            <a:avLst/>
          </a:prstGeom>
          <a:noFill/>
        </p:spPr>
        <p:txBody>
          <a:bodyPr wrap="square" rtlCol="0">
            <a:spAutoFit/>
          </a:bodyPr>
          <a:lstStyle/>
          <a:p>
            <a:pPr algn="ctr"/>
            <a:r>
              <a:rPr lang="sl-SI" sz="2000" dirty="0" smtClean="0"/>
              <a:t>Prof. dr. Matjaž Gams</a:t>
            </a:r>
          </a:p>
          <a:p>
            <a:pPr algn="ctr"/>
            <a:r>
              <a:rPr lang="sl-SI" dirty="0" smtClean="0"/>
              <a:t>MPŠ</a:t>
            </a:r>
            <a:endParaRPr lang="en-US" dirty="0"/>
          </a:p>
        </p:txBody>
      </p:sp>
      <p:sp>
        <p:nvSpPr>
          <p:cNvPr id="4" name="Footer Placeholder 3"/>
          <p:cNvSpPr>
            <a:spLocks noGrp="1"/>
          </p:cNvSpPr>
          <p:nvPr>
            <p:ph type="ftr" sz="quarter" idx="11"/>
          </p:nvPr>
        </p:nvSpPr>
        <p:spPr/>
        <p:txBody>
          <a:bodyPr/>
          <a:lstStyle/>
          <a:p>
            <a:r>
              <a:rPr lang="sl-SI" dirty="0" smtClean="0"/>
              <a:t>BI 30.11.2011</a:t>
            </a:r>
            <a:endParaRPr lang="sl-SI" dirty="0"/>
          </a:p>
        </p:txBody>
      </p:sp>
      <p:sp>
        <p:nvSpPr>
          <p:cNvPr id="5" name="Slide Number Placeholder 4"/>
          <p:cNvSpPr>
            <a:spLocks noGrp="1"/>
          </p:cNvSpPr>
          <p:nvPr>
            <p:ph type="sldNum" sz="quarter" idx="12"/>
          </p:nvPr>
        </p:nvSpPr>
        <p:spPr/>
        <p:txBody>
          <a:bodyPr/>
          <a:lstStyle/>
          <a:p>
            <a:fld id="{D429F3E1-4728-4D57-9988-2E30C75E5021}" type="slidenum">
              <a:rPr lang="sl-SI" smtClean="0"/>
              <a:pPr/>
              <a:t>1</a:t>
            </a:fld>
            <a:endParaRPr lang="sl-SI"/>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0"/>
            <a:ext cx="8229600" cy="980728"/>
          </a:xfrm>
        </p:spPr>
        <p:txBody>
          <a:bodyPr/>
          <a:lstStyle/>
          <a:p>
            <a:r>
              <a:rPr lang="sl-SI" b="1" dirty="0" smtClean="0"/>
              <a:t>DEFINITION OF INTELLIGENCE</a:t>
            </a:r>
            <a:endParaRPr lang="sl-SI" b="1" dirty="0"/>
          </a:p>
        </p:txBody>
      </p:sp>
      <p:sp>
        <p:nvSpPr>
          <p:cNvPr id="5" name="PoljeZBesedilom 4"/>
          <p:cNvSpPr txBox="1"/>
          <p:nvPr/>
        </p:nvSpPr>
        <p:spPr>
          <a:xfrm>
            <a:off x="755576" y="829161"/>
            <a:ext cx="8064896" cy="5863144"/>
          </a:xfrm>
          <a:prstGeom prst="rect">
            <a:avLst/>
          </a:prstGeom>
          <a:noFill/>
        </p:spPr>
        <p:txBody>
          <a:bodyPr wrap="square" rtlCol="0">
            <a:spAutoFit/>
          </a:bodyPr>
          <a:lstStyle/>
          <a:p>
            <a:pPr lvl="0" fontAlgn="base">
              <a:spcBef>
                <a:spcPct val="20000"/>
              </a:spcBef>
              <a:spcAft>
                <a:spcPct val="0"/>
              </a:spcAft>
              <a:buClr>
                <a:srgbClr val="5C6D90"/>
              </a:buClr>
            </a:pPr>
            <a:r>
              <a:rPr lang="en-US" sz="2000" b="1" kern="0" dirty="0" smtClean="0">
                <a:solidFill>
                  <a:srgbClr val="2D2525"/>
                </a:solidFill>
                <a:latin typeface="Times New Roman"/>
              </a:rPr>
              <a:t>Definition: An intelligent entity is capable of learning. </a:t>
            </a:r>
            <a:br>
              <a:rPr lang="en-US" sz="2000" b="1" kern="0" dirty="0" smtClean="0">
                <a:solidFill>
                  <a:srgbClr val="2D2525"/>
                </a:solidFill>
                <a:latin typeface="Times New Roman"/>
              </a:rPr>
            </a:br>
            <a:r>
              <a:rPr lang="en-US" sz="2000" kern="0" dirty="0" smtClean="0">
                <a:solidFill>
                  <a:srgbClr val="2D2525"/>
                </a:solidFill>
                <a:latin typeface="Times New Roman"/>
              </a:rPr>
              <a:t>What learns is intelligent.</a:t>
            </a:r>
          </a:p>
          <a:p>
            <a:pPr indent="-342900" fontAlgn="base">
              <a:spcBef>
                <a:spcPts val="600"/>
              </a:spcBef>
              <a:spcAft>
                <a:spcPts val="600"/>
              </a:spcAft>
              <a:buClr>
                <a:srgbClr val="5C6D90"/>
              </a:buClr>
              <a:buSzPct val="65000"/>
            </a:pPr>
            <a:r>
              <a:rPr lang="en-US" sz="2000" kern="0" dirty="0" smtClean="0">
                <a:solidFill>
                  <a:srgbClr val="2D2525"/>
                </a:solidFill>
                <a:latin typeface="Times New Roman"/>
              </a:rPr>
              <a:t>An intelligent entity is an intelligent system.</a:t>
            </a:r>
          </a:p>
          <a:p>
            <a:pPr indent="-342900" fontAlgn="base">
              <a:spcBef>
                <a:spcPts val="600"/>
              </a:spcBef>
              <a:spcAft>
                <a:spcPts val="600"/>
              </a:spcAft>
              <a:buClr>
                <a:srgbClr val="5C6D90"/>
              </a:buClr>
              <a:buSzPct val="65000"/>
            </a:pPr>
            <a:endParaRPr lang="en-US" sz="2000" b="1" kern="0" dirty="0" smtClean="0">
              <a:solidFill>
                <a:srgbClr val="2D2525"/>
              </a:solidFill>
              <a:latin typeface="Times New Roman"/>
            </a:endParaRPr>
          </a:p>
          <a:p>
            <a:pPr indent="-342900" fontAlgn="base">
              <a:spcBef>
                <a:spcPts val="600"/>
              </a:spcBef>
              <a:spcAft>
                <a:spcPts val="600"/>
              </a:spcAft>
              <a:buClr>
                <a:srgbClr val="5C6D90"/>
              </a:buClr>
              <a:buSzPct val="65000"/>
            </a:pPr>
            <a:r>
              <a:rPr lang="en-US" sz="2000" b="1" kern="0" dirty="0" smtClean="0">
                <a:solidFill>
                  <a:srgbClr val="2D2525"/>
                </a:solidFill>
                <a:latin typeface="Times New Roman"/>
              </a:rPr>
              <a:t>Engineering definition: </a:t>
            </a:r>
            <a:r>
              <a:rPr lang="en-US" sz="2000" kern="0" dirty="0" smtClean="0">
                <a:solidFill>
                  <a:srgbClr val="2D2525"/>
                </a:solidFill>
                <a:latin typeface="Times New Roman"/>
              </a:rPr>
              <a:t>More </a:t>
            </a:r>
            <a:br>
              <a:rPr lang="en-US" sz="2000" kern="0" dirty="0" smtClean="0">
                <a:solidFill>
                  <a:srgbClr val="2D2525"/>
                </a:solidFill>
                <a:latin typeface="Times New Roman"/>
              </a:rPr>
            </a:br>
            <a:r>
              <a:rPr lang="en-US" sz="2000" kern="0" dirty="0" smtClean="0">
                <a:solidFill>
                  <a:srgbClr val="2D2525"/>
                </a:solidFill>
                <a:latin typeface="Times New Roman"/>
              </a:rPr>
              <a:t>advanced than current classical </a:t>
            </a:r>
            <a:br>
              <a:rPr lang="en-US" sz="2000" kern="0" dirty="0" smtClean="0">
                <a:solidFill>
                  <a:srgbClr val="2D2525"/>
                </a:solidFill>
                <a:latin typeface="Times New Roman"/>
              </a:rPr>
            </a:br>
            <a:r>
              <a:rPr lang="en-US" sz="2000" kern="0" dirty="0" smtClean="0">
                <a:solidFill>
                  <a:srgbClr val="2D2525"/>
                </a:solidFill>
                <a:latin typeface="Times New Roman"/>
              </a:rPr>
              <a:t>solutions (may not learn). </a:t>
            </a:r>
          </a:p>
          <a:p>
            <a:pPr lvl="0" indent="-342900" fontAlgn="base">
              <a:spcBef>
                <a:spcPts val="600"/>
              </a:spcBef>
              <a:spcAft>
                <a:spcPts val="600"/>
              </a:spcAft>
              <a:buClr>
                <a:srgbClr val="5C6D90"/>
              </a:buClr>
              <a:buSzPct val="65000"/>
            </a:pPr>
            <a:endParaRPr lang="en-US" sz="2000" kern="0" dirty="0" smtClean="0">
              <a:solidFill>
                <a:srgbClr val="2D2525"/>
              </a:solidFill>
              <a:latin typeface="Times New Roman"/>
            </a:endParaRPr>
          </a:p>
          <a:p>
            <a:pPr lvl="0" indent="-342900" fontAlgn="base">
              <a:spcBef>
                <a:spcPts val="600"/>
              </a:spcBef>
              <a:spcAft>
                <a:spcPts val="600"/>
              </a:spcAft>
              <a:buClr>
                <a:srgbClr val="5C6D90"/>
              </a:buClr>
              <a:buSzPct val="65000"/>
            </a:pPr>
            <a:r>
              <a:rPr lang="en-US" sz="2000" kern="0" dirty="0" smtClean="0">
                <a:solidFill>
                  <a:srgbClr val="2D2525"/>
                </a:solidFill>
                <a:latin typeface="Times New Roman"/>
              </a:rPr>
              <a:t>According to Wikipedia: </a:t>
            </a:r>
            <a:br>
              <a:rPr lang="en-US" sz="2000" kern="0" dirty="0" smtClean="0">
                <a:solidFill>
                  <a:srgbClr val="2D2525"/>
                </a:solidFill>
                <a:latin typeface="Times New Roman"/>
              </a:rPr>
            </a:br>
            <a:r>
              <a:rPr lang="en-US" sz="2000" kern="0" dirty="0" smtClean="0">
                <a:solidFill>
                  <a:srgbClr val="2D2525"/>
                </a:solidFill>
                <a:latin typeface="Times New Roman"/>
              </a:rPr>
              <a:t>A thermostat is an intelligent agent.</a:t>
            </a:r>
          </a:p>
          <a:p>
            <a:pPr lvl="0" indent="-342900" fontAlgn="base">
              <a:spcBef>
                <a:spcPts val="600"/>
              </a:spcBef>
              <a:spcAft>
                <a:spcPts val="600"/>
              </a:spcAft>
              <a:buClr>
                <a:srgbClr val="5C6D90"/>
              </a:buClr>
              <a:buSzPct val="65000"/>
            </a:pPr>
            <a:r>
              <a:rPr lang="en-US" sz="2000" kern="0" dirty="0" smtClean="0">
                <a:solidFill>
                  <a:srgbClr val="2D2525"/>
                </a:solidFill>
                <a:latin typeface="Times New Roman"/>
              </a:rPr>
              <a:t>Our definition: an intelligent agent </a:t>
            </a:r>
            <a:br>
              <a:rPr lang="en-US" sz="2000" kern="0" dirty="0" smtClean="0">
                <a:solidFill>
                  <a:srgbClr val="2D2525"/>
                </a:solidFill>
                <a:latin typeface="Times New Roman"/>
              </a:rPr>
            </a:br>
            <a:r>
              <a:rPr lang="en-US" sz="2000" kern="0" dirty="0" smtClean="0">
                <a:solidFill>
                  <a:srgbClr val="2D2525"/>
                </a:solidFill>
                <a:latin typeface="Times New Roman"/>
              </a:rPr>
              <a:t>learns. </a:t>
            </a:r>
          </a:p>
          <a:p>
            <a:pPr lvl="0" indent="-342900" fontAlgn="base">
              <a:spcBef>
                <a:spcPts val="600"/>
              </a:spcBef>
              <a:spcAft>
                <a:spcPts val="600"/>
              </a:spcAft>
              <a:buClr>
                <a:srgbClr val="5C6D90"/>
              </a:buClr>
              <a:buSzPct val="65000"/>
            </a:pPr>
            <a:endParaRPr lang="en-US" sz="2000" kern="0" dirty="0" smtClean="0">
              <a:solidFill>
                <a:srgbClr val="2D2525"/>
              </a:solidFill>
              <a:latin typeface="Times New Roman"/>
            </a:endParaRPr>
          </a:p>
          <a:p>
            <a:pPr lvl="0" indent="-342900" fontAlgn="base">
              <a:spcBef>
                <a:spcPts val="600"/>
              </a:spcBef>
              <a:spcAft>
                <a:spcPts val="600"/>
              </a:spcAft>
              <a:buClr>
                <a:srgbClr val="5C6D90"/>
              </a:buClr>
              <a:buSzPct val="65000"/>
            </a:pPr>
            <a:r>
              <a:rPr lang="en-US" sz="2000" kern="0" dirty="0" smtClean="0">
                <a:solidFill>
                  <a:srgbClr val="2D2525"/>
                </a:solidFill>
                <a:latin typeface="Times New Roman"/>
              </a:rPr>
              <a:t>An intelligent agent without learning is just an agent.</a:t>
            </a:r>
            <a:br>
              <a:rPr lang="en-US" sz="2000" kern="0" dirty="0" smtClean="0">
                <a:solidFill>
                  <a:srgbClr val="2D2525"/>
                </a:solidFill>
                <a:latin typeface="Times New Roman"/>
              </a:rPr>
            </a:br>
            <a:endParaRPr lang="en-US" sz="2000" kern="0" dirty="0" smtClean="0">
              <a:solidFill>
                <a:srgbClr val="2D2525"/>
              </a:solidFill>
              <a:latin typeface="Times New Roman"/>
            </a:endParaRPr>
          </a:p>
        </p:txBody>
      </p:sp>
      <p:sp>
        <p:nvSpPr>
          <p:cNvPr id="3" name="Footer Placeholder 2"/>
          <p:cNvSpPr>
            <a:spLocks noGrp="1"/>
          </p:cNvSpPr>
          <p:nvPr>
            <p:ph type="ftr" sz="quarter" idx="11"/>
          </p:nvPr>
        </p:nvSpPr>
        <p:spPr/>
        <p:txBody>
          <a:bodyPr/>
          <a:lstStyle/>
          <a:p>
            <a:r>
              <a:rPr lang="sl-SI" smtClean="0"/>
              <a:t>BI 30.11.2011</a:t>
            </a:r>
            <a:endParaRPr lang="sl-SI" dirty="0"/>
          </a:p>
        </p:txBody>
      </p:sp>
      <p:sp>
        <p:nvSpPr>
          <p:cNvPr id="4" name="Slide Number Placeholder 3"/>
          <p:cNvSpPr>
            <a:spLocks noGrp="1"/>
          </p:cNvSpPr>
          <p:nvPr>
            <p:ph type="sldNum" sz="quarter" idx="12"/>
          </p:nvPr>
        </p:nvSpPr>
        <p:spPr/>
        <p:txBody>
          <a:bodyPr/>
          <a:lstStyle/>
          <a:p>
            <a:fld id="{D429F3E1-4728-4D57-9988-2E30C75E5021}" type="slidenum">
              <a:rPr lang="sl-SI" smtClean="0"/>
              <a:pPr/>
              <a:t>10</a:t>
            </a:fld>
            <a:endParaRPr lang="sl-SI" dirty="0"/>
          </a:p>
        </p:txBody>
      </p:sp>
      <p:pic>
        <p:nvPicPr>
          <p:cNvPr id="4098" name="Picture 2" descr="C:\Users\Mezi\Pictures\IntelligentAgent-Learn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916832"/>
            <a:ext cx="3937000" cy="24130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Mezi\Pictures\Roomba_orig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7" y="4354499"/>
            <a:ext cx="2694489" cy="2482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2903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0"/>
            <a:ext cx="8229600" cy="980728"/>
          </a:xfrm>
        </p:spPr>
        <p:txBody>
          <a:bodyPr>
            <a:normAutofit/>
          </a:bodyPr>
          <a:lstStyle/>
          <a:p>
            <a:r>
              <a:rPr lang="en-US" b="1" smtClean="0"/>
              <a:t>NATURAL INTELLIGENCE </a:t>
            </a:r>
            <a:endParaRPr lang="en-US" b="1"/>
          </a:p>
        </p:txBody>
      </p:sp>
      <p:sp>
        <p:nvSpPr>
          <p:cNvPr id="5" name="PoljeZBesedilom 4"/>
          <p:cNvSpPr txBox="1"/>
          <p:nvPr/>
        </p:nvSpPr>
        <p:spPr>
          <a:xfrm>
            <a:off x="393338" y="763543"/>
            <a:ext cx="8064896" cy="861774"/>
          </a:xfrm>
          <a:prstGeom prst="rect">
            <a:avLst/>
          </a:prstGeom>
          <a:noFill/>
        </p:spPr>
        <p:txBody>
          <a:bodyPr wrap="square" rtlCol="0">
            <a:spAutoFit/>
          </a:bodyPr>
          <a:lstStyle/>
          <a:p>
            <a:pPr lvl="0" fontAlgn="base">
              <a:spcBef>
                <a:spcPts val="600"/>
              </a:spcBef>
              <a:spcAft>
                <a:spcPts val="600"/>
              </a:spcAft>
              <a:buClr>
                <a:srgbClr val="5C6D90"/>
              </a:buClr>
            </a:pPr>
            <a:r>
              <a:rPr lang="en-US" sz="2000" kern="0" smtClean="0">
                <a:solidFill>
                  <a:srgbClr val="2D2525"/>
                </a:solidFill>
                <a:latin typeface="Times New Roman"/>
              </a:rPr>
              <a:t>Humans, animals, plants?</a:t>
            </a:r>
          </a:p>
          <a:p>
            <a:pPr lvl="0" fontAlgn="base">
              <a:spcBef>
                <a:spcPts val="600"/>
              </a:spcBef>
              <a:spcAft>
                <a:spcPts val="600"/>
              </a:spcAft>
              <a:buClr>
                <a:srgbClr val="5C6D90"/>
              </a:buClr>
            </a:pPr>
            <a:endParaRPr lang="en-US" sz="2000" kern="0">
              <a:solidFill>
                <a:srgbClr val="2D2525"/>
              </a:solidFill>
              <a:latin typeface="Times New Roman"/>
            </a:endParaRPr>
          </a:p>
        </p:txBody>
      </p:sp>
      <p:sp>
        <p:nvSpPr>
          <p:cNvPr id="3" name="Footer Placeholder 2"/>
          <p:cNvSpPr>
            <a:spLocks noGrp="1"/>
          </p:cNvSpPr>
          <p:nvPr>
            <p:ph type="ftr" sz="quarter" idx="11"/>
          </p:nvPr>
        </p:nvSpPr>
        <p:spPr/>
        <p:txBody>
          <a:bodyPr/>
          <a:lstStyle/>
          <a:p>
            <a:r>
              <a:rPr lang="en-US" smtClean="0"/>
              <a:t>BI 30.11.2011</a:t>
            </a:r>
            <a:endParaRPr lang="en-US"/>
          </a:p>
        </p:txBody>
      </p:sp>
      <p:sp>
        <p:nvSpPr>
          <p:cNvPr id="4" name="Slide Number Placeholder 3"/>
          <p:cNvSpPr>
            <a:spLocks noGrp="1"/>
          </p:cNvSpPr>
          <p:nvPr>
            <p:ph type="sldNum" sz="quarter" idx="12"/>
          </p:nvPr>
        </p:nvSpPr>
        <p:spPr/>
        <p:txBody>
          <a:bodyPr/>
          <a:lstStyle/>
          <a:p>
            <a:fld id="{D429F3E1-4728-4D57-9988-2E30C75E5021}" type="slidenum">
              <a:rPr lang="en-US" smtClean="0"/>
              <a:pPr/>
              <a:t>11</a:t>
            </a:fld>
            <a:endParaRPr lang="en-US"/>
          </a:p>
        </p:txBody>
      </p:sp>
      <p:pic>
        <p:nvPicPr>
          <p:cNvPr id="5122" name="Picture 2" descr="C:\Users\Mezi\Pictures\plants-on-Earth-Kill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484784"/>
            <a:ext cx="3240360" cy="216024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Mezi\Pictures\imagesCAJWKAI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6388" y="1844824"/>
            <a:ext cx="1586616" cy="211548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Mezi\Pictures\imagesCACKKX2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2" y="4149080"/>
            <a:ext cx="2670776" cy="19497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81889" y="3718679"/>
            <a:ext cx="3672408" cy="2862322"/>
          </a:xfrm>
          <a:prstGeom prst="rect">
            <a:avLst/>
          </a:prstGeom>
          <a:noFill/>
        </p:spPr>
        <p:txBody>
          <a:bodyPr wrap="square" rtlCol="0">
            <a:spAutoFit/>
          </a:bodyPr>
          <a:lstStyle/>
          <a:p>
            <a:r>
              <a:rPr lang="en-US" sz="2000" smtClean="0">
                <a:latin typeface="Times New Roman" pitchFamily="18" charset="0"/>
                <a:cs typeface="Times New Roman" pitchFamily="18" charset="0"/>
              </a:rPr>
              <a:t>Do animals really think?</a:t>
            </a:r>
          </a:p>
          <a:p>
            <a:pPr marL="285750" indent="-285750">
              <a:buFontTx/>
              <a:buChar char="-"/>
            </a:pPr>
            <a:r>
              <a:rPr lang="en-US" sz="2000" smtClean="0">
                <a:latin typeface="Times New Roman" pitchFamily="18" charset="0"/>
                <a:cs typeface="Times New Roman" pitchFamily="18" charset="0"/>
              </a:rPr>
              <a:t>Tools (birds, apes)</a:t>
            </a:r>
          </a:p>
          <a:p>
            <a:pPr marL="285750" indent="-285750">
              <a:buFontTx/>
              <a:buChar char="-"/>
            </a:pPr>
            <a:r>
              <a:rPr lang="en-US" sz="2000" smtClean="0">
                <a:latin typeface="Times New Roman" pitchFamily="18" charset="0"/>
                <a:cs typeface="Times New Roman" pitchFamily="18" charset="0"/>
              </a:rPr>
              <a:t>Joy, empathy, greed (apes, orkas, elephants, pigs)</a:t>
            </a:r>
          </a:p>
          <a:p>
            <a:endParaRPr lang="en-US" sz="2000" smtClean="0">
              <a:latin typeface="Times New Roman" pitchFamily="18" charset="0"/>
              <a:cs typeface="Times New Roman" pitchFamily="18" charset="0"/>
            </a:endParaRPr>
          </a:p>
          <a:p>
            <a:r>
              <a:rPr lang="en-US" sz="2000" smtClean="0">
                <a:latin typeface="Times New Roman" pitchFamily="18" charset="0"/>
                <a:cs typeface="Times New Roman" pitchFamily="18" charset="0"/>
              </a:rPr>
              <a:t>Are animals getting smarter?</a:t>
            </a:r>
          </a:p>
          <a:p>
            <a:r>
              <a:rPr lang="en-US" sz="2000" smtClean="0">
                <a:latin typeface="Times New Roman" pitchFamily="18" charset="0"/>
                <a:cs typeface="Times New Roman" pitchFamily="18" charset="0"/>
              </a:rPr>
              <a:t>(humans + aliens?)</a:t>
            </a:r>
            <a:br>
              <a:rPr lang="en-US" sz="2000" smtClean="0">
                <a:latin typeface="Times New Roman" pitchFamily="18" charset="0"/>
                <a:cs typeface="Times New Roman" pitchFamily="18" charset="0"/>
              </a:rPr>
            </a:br>
            <a:r>
              <a:rPr lang="en-US" sz="2000" smtClean="0">
                <a:latin typeface="Times New Roman" pitchFamily="18" charset="0"/>
                <a:cs typeface="Times New Roman" pitchFamily="18" charset="0"/>
              </a:rPr>
              <a:t>(interactions with humans, wash food, crash walnuts)</a:t>
            </a:r>
            <a:endParaRPr lang="en-US"/>
          </a:p>
        </p:txBody>
      </p:sp>
      <p:sp>
        <p:nvSpPr>
          <p:cNvPr id="7" name="TextBox 6"/>
          <p:cNvSpPr txBox="1"/>
          <p:nvPr/>
        </p:nvSpPr>
        <p:spPr>
          <a:xfrm>
            <a:off x="6216508" y="1133743"/>
            <a:ext cx="2243924" cy="2862322"/>
          </a:xfrm>
          <a:prstGeom prst="rect">
            <a:avLst/>
          </a:prstGeom>
          <a:noFill/>
        </p:spPr>
        <p:txBody>
          <a:bodyPr wrap="square" rtlCol="0">
            <a:spAutoFit/>
          </a:bodyPr>
          <a:lstStyle/>
          <a:p>
            <a:r>
              <a:rPr lang="en-US" sz="2000" smtClean="0">
                <a:latin typeface="Times New Roman" pitchFamily="18" charset="0"/>
                <a:cs typeface="Times New Roman" pitchFamily="18" charset="0"/>
              </a:rPr>
              <a:t>Are viruses intelligent?</a:t>
            </a:r>
          </a:p>
          <a:p>
            <a:endParaRPr lang="en-US" sz="2000" smtClean="0">
              <a:latin typeface="Times New Roman" pitchFamily="18" charset="0"/>
              <a:cs typeface="Times New Roman" pitchFamily="18" charset="0"/>
            </a:endParaRPr>
          </a:p>
          <a:p>
            <a:r>
              <a:rPr lang="en-US" sz="2000" smtClean="0">
                <a:latin typeface="Times New Roman" pitchFamily="18" charset="0"/>
                <a:cs typeface="Times New Roman" pitchFamily="18" charset="0"/>
              </a:rPr>
              <a:t>All beings are!</a:t>
            </a:r>
          </a:p>
          <a:p>
            <a:endParaRPr lang="en-US" sz="2000" smtClean="0">
              <a:latin typeface="Times New Roman" pitchFamily="18" charset="0"/>
              <a:cs typeface="Times New Roman" pitchFamily="18" charset="0"/>
            </a:endParaRPr>
          </a:p>
          <a:p>
            <a:r>
              <a:rPr lang="en-US" sz="2000" smtClean="0">
                <a:latin typeface="Times New Roman" pitchFamily="18" charset="0"/>
                <a:cs typeface="Times New Roman" pitchFamily="18" charset="0"/>
              </a:rPr>
              <a:t>Different levels of intelligence.</a:t>
            </a:r>
          </a:p>
          <a:p>
            <a:r>
              <a:rPr lang="en-US" sz="2000" smtClean="0">
                <a:latin typeface="Times New Roman" pitchFamily="18" charset="0"/>
                <a:cs typeface="Times New Roman" pitchFamily="18" charset="0"/>
              </a:rPr>
              <a:t>Sort dogs by intelligence.</a:t>
            </a:r>
            <a:endParaRPr lang="en-US" sz="2000">
              <a:latin typeface="Times New Roman" pitchFamily="18" charset="0"/>
              <a:cs typeface="Times New Roman" pitchFamily="18" charset="0"/>
            </a:endParaRPr>
          </a:p>
        </p:txBody>
      </p:sp>
    </p:spTree>
    <p:extLst>
      <p:ext uri="{BB962C8B-B14F-4D97-AF65-F5344CB8AC3E}">
        <p14:creationId xmlns:p14="http://schemas.microsoft.com/office/powerpoint/2010/main" val="40663173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399565" y="6309320"/>
            <a:ext cx="2895600" cy="476250"/>
          </a:xfrm>
        </p:spPr>
        <p:txBody>
          <a:bodyPr/>
          <a:lstStyle/>
          <a:p>
            <a:pPr>
              <a:defRPr/>
            </a:pPr>
            <a:r>
              <a:rPr lang="en-US" sz="1200" smtClean="0">
                <a:solidFill>
                  <a:schemeClr val="accent4">
                    <a:lumMod val="75000"/>
                  </a:schemeClr>
                </a:solidFill>
                <a:effectLst/>
                <a:latin typeface="Calibri" pitchFamily="34" charset="0"/>
                <a:cs typeface="Calibri" pitchFamily="34" charset="0"/>
              </a:rPr>
              <a:t>BI 30.11.2011</a:t>
            </a:r>
            <a:endParaRPr lang="en-US" sz="1200" dirty="0">
              <a:solidFill>
                <a:schemeClr val="accent4">
                  <a:lumMod val="75000"/>
                </a:schemeClr>
              </a:solidFill>
              <a:effectLst/>
              <a:latin typeface="Calibri" pitchFamily="34" charset="0"/>
              <a:cs typeface="Calibri" pitchFamily="34" charset="0"/>
            </a:endParaRPr>
          </a:p>
        </p:txBody>
      </p:sp>
      <p:sp>
        <p:nvSpPr>
          <p:cNvPr id="5" name="Slide Number Placeholder 4"/>
          <p:cNvSpPr>
            <a:spLocks noGrp="1"/>
          </p:cNvSpPr>
          <p:nvPr>
            <p:ph type="sldNum" sz="quarter" idx="11"/>
          </p:nvPr>
        </p:nvSpPr>
        <p:spPr/>
        <p:txBody>
          <a:bodyPr/>
          <a:lstStyle/>
          <a:p>
            <a:pPr>
              <a:defRPr/>
            </a:pPr>
            <a:fld id="{F4666C58-5128-43CA-A64F-30EA755B24B8}" type="slidenum">
              <a:rPr lang="en-US" smtClean="0">
                <a:solidFill>
                  <a:srgbClr val="FFFFFF"/>
                </a:solidFill>
              </a:rPr>
              <a:pPr>
                <a:defRPr/>
              </a:pPr>
              <a:t>12</a:t>
            </a:fld>
            <a:endParaRPr lang="en-US" dirty="0">
              <a:solidFill>
                <a:srgbClr val="FFFFFF"/>
              </a:solidFill>
            </a:endParaRPr>
          </a:p>
        </p:txBody>
      </p:sp>
      <p:sp>
        <p:nvSpPr>
          <p:cNvPr id="102406" name="TextBox 1"/>
          <p:cNvSpPr txBox="1">
            <a:spLocks noChangeArrowheads="1"/>
          </p:cNvSpPr>
          <p:nvPr/>
        </p:nvSpPr>
        <p:spPr bwMode="auto">
          <a:xfrm>
            <a:off x="467544" y="1088678"/>
            <a:ext cx="288032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pPr>
            <a:r>
              <a:rPr lang="en-US" sz="2000" dirty="0" smtClean="0">
                <a:solidFill>
                  <a:srgbClr val="000000"/>
                </a:solidFill>
                <a:latin typeface="Times New Roman" pitchFamily="18" charset="0"/>
                <a:cs typeface="Times New Roman" pitchFamily="18" charset="0"/>
              </a:rPr>
              <a:t>Intelligence = better predictions, better reaction. More energy consumption – 25%.</a:t>
            </a:r>
          </a:p>
          <a:p>
            <a:pPr eaLnBrk="0" fontAlgn="base" hangingPunct="0">
              <a:spcBef>
                <a:spcPct val="0"/>
              </a:spcBef>
              <a:spcAft>
                <a:spcPct val="0"/>
              </a:spcAft>
            </a:pPr>
            <a:r>
              <a:rPr lang="en-US" sz="2000" dirty="0" smtClean="0">
                <a:solidFill>
                  <a:srgbClr val="000000"/>
                </a:solidFill>
                <a:latin typeface="Times New Roman" pitchFamily="18" charset="0"/>
                <a:cs typeface="Times New Roman" pitchFamily="18" charset="0"/>
              </a:rPr>
              <a:t>Sexual attraction? Anthropological principle. </a:t>
            </a:r>
            <a:br>
              <a:rPr lang="en-US" sz="2000" dirty="0" smtClean="0">
                <a:solidFill>
                  <a:srgbClr val="000000"/>
                </a:solidFill>
                <a:latin typeface="Times New Roman" pitchFamily="18" charset="0"/>
                <a:cs typeface="Times New Roman" pitchFamily="18" charset="0"/>
              </a:rPr>
            </a:br>
            <a:endParaRPr lang="en-US" sz="2000" dirty="0" smtClean="0">
              <a:solidFill>
                <a:srgbClr val="000000"/>
              </a:solidFill>
              <a:latin typeface="Times New Roman" pitchFamily="18" charset="0"/>
              <a:cs typeface="Times New Roman" pitchFamily="18" charset="0"/>
            </a:endParaRPr>
          </a:p>
          <a:p>
            <a:pPr eaLnBrk="0" fontAlgn="base" hangingPunct="0">
              <a:spcBef>
                <a:spcPct val="0"/>
              </a:spcBef>
              <a:spcAft>
                <a:spcPct val="0"/>
              </a:spcAft>
            </a:pPr>
            <a:r>
              <a:rPr lang="en-US" sz="2000" dirty="0" smtClean="0">
                <a:solidFill>
                  <a:srgbClr val="000000"/>
                </a:solidFill>
                <a:latin typeface="Times New Roman" pitchFamily="18" charset="0"/>
                <a:cs typeface="Times New Roman" pitchFamily="18" charset="0"/>
              </a:rPr>
              <a:t>Tool evolution? </a:t>
            </a:r>
            <a:r>
              <a:rPr lang="en-US" sz="2000" dirty="0" smtClean="0">
                <a:solidFill>
                  <a:srgbClr val="000000"/>
                </a:solidFill>
              </a:rPr>
              <a:t/>
            </a:r>
            <a:br>
              <a:rPr lang="en-US" sz="2000" dirty="0" smtClean="0">
                <a:solidFill>
                  <a:srgbClr val="000000"/>
                </a:solidFill>
              </a:rPr>
            </a:br>
            <a:endParaRPr lang="en-US" sz="2000" dirty="0">
              <a:solidFill>
                <a:srgbClr val="000000"/>
              </a:solidFill>
            </a:endParaRPr>
          </a:p>
        </p:txBody>
      </p:sp>
      <p:pic>
        <p:nvPicPr>
          <p:cNvPr id="8194" name="Picture 2" descr="D:\Users\Mezi\Pictures\brainEvolution4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8093" y="207544"/>
            <a:ext cx="5326230" cy="434758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D:\Users\Mezi\Pictures\image-05-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011" y="3876396"/>
            <a:ext cx="3501385" cy="2726017"/>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D:\Users\Mezi\Pictures\imagesCA236XO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4648622"/>
            <a:ext cx="2381250" cy="1924050"/>
          </a:xfrm>
          <a:prstGeom prst="rect">
            <a:avLst/>
          </a:prstGeom>
          <a:noFill/>
          <a:extLst>
            <a:ext uri="{909E8E84-426E-40DD-AFC4-6F175D3DCCD1}">
              <a14:hiddenFill xmlns:a14="http://schemas.microsoft.com/office/drawing/2010/main">
                <a:solidFill>
                  <a:srgbClr val="FFFFFF"/>
                </a:solidFill>
              </a14:hiddenFill>
            </a:ext>
          </a:extLst>
        </p:spPr>
      </p:pic>
      <p:sp>
        <p:nvSpPr>
          <p:cNvPr id="7" name="Naslov 1"/>
          <p:cNvSpPr txBox="1">
            <a:spLocks/>
          </p:cNvSpPr>
          <p:nvPr/>
        </p:nvSpPr>
        <p:spPr>
          <a:xfrm>
            <a:off x="395536" y="0"/>
            <a:ext cx="8229600" cy="980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l-SI" b="1" dirty="0" smtClean="0">
                <a:solidFill>
                  <a:sysClr val="windowText" lastClr="000000"/>
                </a:solidFill>
                <a:latin typeface="Calibri"/>
              </a:rPr>
              <a:t>HUMAN INTELLIGENCE  </a:t>
            </a:r>
            <a:endParaRPr lang="sl-SI" b="1" dirty="0">
              <a:solidFill>
                <a:sysClr val="windowText" lastClr="000000"/>
              </a:solidFill>
              <a:latin typeface="Calibri"/>
            </a:endParaRPr>
          </a:p>
        </p:txBody>
      </p:sp>
    </p:spTree>
    <p:extLst>
      <p:ext uri="{BB962C8B-B14F-4D97-AF65-F5344CB8AC3E}">
        <p14:creationId xmlns:p14="http://schemas.microsoft.com/office/powerpoint/2010/main" val="1318161039"/>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5613" y="292100"/>
            <a:ext cx="8229600" cy="565150"/>
          </a:xfrm>
        </p:spPr>
        <p:txBody>
          <a:bodyPr/>
          <a:lstStyle/>
          <a:p>
            <a:pPr algn="ctr" eaLnBrk="1" hangingPunct="1">
              <a:defRPr/>
            </a:pPr>
            <a:r>
              <a:rPr lang="en-US" sz="3600" b="1" dirty="0" smtClean="0">
                <a:solidFill>
                  <a:schemeClr val="bg2"/>
                </a:solidFill>
                <a:effectLst>
                  <a:outerShdw blurRad="38100" dist="38100" dir="2700000" algn="tl">
                    <a:srgbClr val="C0C0C0"/>
                  </a:outerShdw>
                </a:effectLst>
              </a:rPr>
              <a:t>Dwarf humans </a:t>
            </a:r>
          </a:p>
        </p:txBody>
      </p:sp>
      <p:sp>
        <p:nvSpPr>
          <p:cNvPr id="7171" name="Rectangle 3"/>
          <p:cNvSpPr>
            <a:spLocks noChangeArrowheads="1"/>
          </p:cNvSpPr>
          <p:nvPr/>
        </p:nvSpPr>
        <p:spPr bwMode="auto">
          <a:xfrm>
            <a:off x="303213" y="1066800"/>
            <a:ext cx="91440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fontAlgn="base" hangingPunct="0">
              <a:spcBef>
                <a:spcPct val="0"/>
              </a:spcBef>
              <a:spcAft>
                <a:spcPct val="0"/>
              </a:spcAft>
            </a:pPr>
            <a:endParaRPr lang="sl-SI" smtClean="0">
              <a:solidFill>
                <a:srgbClr val="FFFFFF"/>
              </a:solidFill>
            </a:endParaRPr>
          </a:p>
        </p:txBody>
      </p:sp>
      <p:sp>
        <p:nvSpPr>
          <p:cNvPr id="2" name="Slide Number Placeholder 1"/>
          <p:cNvSpPr>
            <a:spLocks noGrp="1"/>
          </p:cNvSpPr>
          <p:nvPr>
            <p:ph type="sldNum" sz="quarter" idx="12"/>
          </p:nvPr>
        </p:nvSpPr>
        <p:spPr/>
        <p:txBody>
          <a:bodyPr/>
          <a:lstStyle/>
          <a:p>
            <a:pPr>
              <a:defRPr/>
            </a:pPr>
            <a:fld id="{B3747158-48A4-4F0D-8D36-9BC5E353EB86}" type="slidenum">
              <a:rPr lang="en-US" smtClean="0">
                <a:solidFill>
                  <a:srgbClr val="FFFFFF"/>
                </a:solidFill>
              </a:rPr>
              <a:pPr>
                <a:defRPr/>
              </a:pPr>
              <a:t>13</a:t>
            </a:fld>
            <a:endParaRPr lang="en-US">
              <a:solidFill>
                <a:srgbClr val="FFFFFF"/>
              </a:solidFill>
            </a:endParaRPr>
          </a:p>
        </p:txBody>
      </p:sp>
      <p:pic>
        <p:nvPicPr>
          <p:cNvPr id="717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1125538"/>
            <a:ext cx="2438400" cy="441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4" name="Rectangle 2"/>
          <p:cNvSpPr>
            <a:spLocks noChangeArrowheads="1"/>
          </p:cNvSpPr>
          <p:nvPr/>
        </p:nvSpPr>
        <p:spPr bwMode="auto">
          <a:xfrm>
            <a:off x="827088" y="1125538"/>
            <a:ext cx="4572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mtClean="0">
                <a:solidFill>
                  <a:srgbClr val="000000"/>
                </a:solidFill>
              </a:rPr>
              <a:t>Scientists have discovered a tiny species of ancient human that lived 18,000 years ago on an isolated island east of the Java Sea -- a prehistoric hunter in a "lost world" of giant lizards and miniature elephants. </a:t>
            </a:r>
          </a:p>
          <a:p>
            <a:pPr eaLnBrk="0" fontAlgn="base" hangingPunct="0">
              <a:spcBef>
                <a:spcPct val="0"/>
              </a:spcBef>
              <a:spcAft>
                <a:spcPct val="0"/>
              </a:spcAft>
            </a:pPr>
            <a:r>
              <a:rPr lang="en-US" smtClean="0">
                <a:solidFill>
                  <a:srgbClr val="000000"/>
                </a:solidFill>
              </a:rPr>
              <a:t>These "little people" stood about </a:t>
            </a:r>
            <a:r>
              <a:rPr lang="en-US" b="1" smtClean="0">
                <a:solidFill>
                  <a:srgbClr val="000000"/>
                </a:solidFill>
              </a:rPr>
              <a:t>three feet tall </a:t>
            </a:r>
            <a:r>
              <a:rPr lang="sl-SI" b="1" smtClean="0">
                <a:solidFill>
                  <a:srgbClr val="000000"/>
                </a:solidFill>
              </a:rPr>
              <a:t> (1 m) </a:t>
            </a:r>
            <a:r>
              <a:rPr lang="en-US" smtClean="0">
                <a:solidFill>
                  <a:srgbClr val="000000"/>
                </a:solidFill>
              </a:rPr>
              <a:t>and had heads the size of grapefruit. They coexisted with modern humans for thousands of years yet appear to be more closely akin to a long-extinct human ancestor. </a:t>
            </a:r>
            <a:endParaRPr lang="sl-SI" smtClean="0">
              <a:solidFill>
                <a:srgbClr val="000000"/>
              </a:solidFill>
            </a:endParaRPr>
          </a:p>
          <a:p>
            <a:pPr eaLnBrk="0" fontAlgn="base" hangingPunct="0">
              <a:spcBef>
                <a:spcPct val="0"/>
              </a:spcBef>
              <a:spcAft>
                <a:spcPct val="0"/>
              </a:spcAft>
            </a:pPr>
            <a:endParaRPr lang="sl-SI" smtClean="0">
              <a:solidFill>
                <a:srgbClr val="000000"/>
              </a:solidFill>
            </a:endParaRPr>
          </a:p>
          <a:p>
            <a:pPr eaLnBrk="0" fontAlgn="base" hangingPunct="0">
              <a:spcBef>
                <a:spcPct val="0"/>
              </a:spcBef>
              <a:spcAft>
                <a:spcPct val="0"/>
              </a:spcAft>
            </a:pPr>
            <a:r>
              <a:rPr lang="sl-SI" smtClean="0">
                <a:solidFill>
                  <a:srgbClr val="000000"/>
                </a:solidFill>
              </a:rPr>
              <a:t>Prebivalci okoliških vasi pripovedujejo zgodbe o teh „malih ljudeh“, ki so živeli v pečinah. Ženske so metale prsi čez rame. Ker so jim kradli otroke, so se njihovi predniki enkrat razjezili in jih požgali.</a:t>
            </a:r>
            <a:endParaRPr lang="en-US" smtClean="0">
              <a:solidFill>
                <a:srgbClr val="000000"/>
              </a:solidFill>
            </a:endParaRPr>
          </a:p>
        </p:txBody>
      </p:sp>
      <p:sp>
        <p:nvSpPr>
          <p:cNvPr id="3" name="Footer Placeholder 2"/>
          <p:cNvSpPr>
            <a:spLocks noGrp="1"/>
          </p:cNvSpPr>
          <p:nvPr>
            <p:ph type="ftr" sz="quarter" idx="11"/>
          </p:nvPr>
        </p:nvSpPr>
        <p:spPr/>
        <p:txBody>
          <a:bodyPr/>
          <a:lstStyle/>
          <a:p>
            <a:pPr>
              <a:defRPr/>
            </a:pPr>
            <a:r>
              <a:rPr lang="en-US" smtClean="0">
                <a:solidFill>
                  <a:srgbClr val="FFFFFF"/>
                </a:solidFill>
              </a:rPr>
              <a:t>BI 30.11.2011</a:t>
            </a:r>
            <a:endParaRPr lang="en-US">
              <a:solidFill>
                <a:srgbClr val="FFFFFF"/>
              </a:solidFill>
            </a:endParaRPr>
          </a:p>
        </p:txBody>
      </p:sp>
    </p:spTree>
    <p:extLst>
      <p:ext uri="{BB962C8B-B14F-4D97-AF65-F5344CB8AC3E}">
        <p14:creationId xmlns:p14="http://schemas.microsoft.com/office/powerpoint/2010/main" val="2731784191"/>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0"/>
            <a:ext cx="8229600" cy="980728"/>
          </a:xfrm>
        </p:spPr>
        <p:txBody>
          <a:bodyPr>
            <a:normAutofit/>
          </a:bodyPr>
          <a:lstStyle/>
          <a:p>
            <a:r>
              <a:rPr lang="sl-SI" b="1" dirty="0" smtClean="0"/>
              <a:t>COMPUTERS </a:t>
            </a:r>
            <a:endParaRPr lang="sl-SI" b="1" dirty="0"/>
          </a:p>
        </p:txBody>
      </p:sp>
      <p:sp>
        <p:nvSpPr>
          <p:cNvPr id="5" name="PoljeZBesedilom 4"/>
          <p:cNvSpPr txBox="1"/>
          <p:nvPr/>
        </p:nvSpPr>
        <p:spPr>
          <a:xfrm>
            <a:off x="755576" y="980728"/>
            <a:ext cx="8064896" cy="400110"/>
          </a:xfrm>
          <a:prstGeom prst="rect">
            <a:avLst/>
          </a:prstGeom>
          <a:noFill/>
        </p:spPr>
        <p:txBody>
          <a:bodyPr wrap="square" rtlCol="0">
            <a:spAutoFit/>
          </a:bodyPr>
          <a:lstStyle/>
          <a:p>
            <a:pPr fontAlgn="base">
              <a:spcBef>
                <a:spcPct val="20000"/>
              </a:spcBef>
              <a:spcAft>
                <a:spcPct val="0"/>
              </a:spcAft>
              <a:buClr>
                <a:srgbClr val="5C6D90"/>
              </a:buClr>
            </a:pPr>
            <a:r>
              <a:rPr lang="sl-SI" sz="2000" kern="0" dirty="0" err="1" smtClean="0">
                <a:solidFill>
                  <a:srgbClr val="2D2525"/>
                </a:solidFill>
                <a:latin typeface="Times New Roman"/>
              </a:rPr>
              <a:t>Chess</a:t>
            </a:r>
            <a:r>
              <a:rPr lang="sl-SI" sz="2000" kern="0" dirty="0" smtClean="0">
                <a:solidFill>
                  <a:srgbClr val="2D2525"/>
                </a:solidFill>
                <a:latin typeface="Times New Roman"/>
              </a:rPr>
              <a:t>, JEOPARDY …</a:t>
            </a:r>
          </a:p>
        </p:txBody>
      </p:sp>
      <p:sp>
        <p:nvSpPr>
          <p:cNvPr id="3" name="Footer Placeholder 2"/>
          <p:cNvSpPr>
            <a:spLocks noGrp="1"/>
          </p:cNvSpPr>
          <p:nvPr>
            <p:ph type="ftr" sz="quarter" idx="11"/>
          </p:nvPr>
        </p:nvSpPr>
        <p:spPr/>
        <p:txBody>
          <a:bodyPr/>
          <a:lstStyle/>
          <a:p>
            <a:r>
              <a:rPr lang="sl-SI" smtClean="0">
                <a:solidFill>
                  <a:prstClr val="black">
                    <a:tint val="75000"/>
                  </a:prstClr>
                </a:solidFill>
              </a:rPr>
              <a:t>BI 30.11.2011</a:t>
            </a:r>
            <a:endParaRPr lang="sl-SI"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429F3E1-4728-4D57-9988-2E30C75E5021}" type="slidenum">
              <a:rPr lang="sl-SI" smtClean="0">
                <a:solidFill>
                  <a:prstClr val="black">
                    <a:tint val="75000"/>
                  </a:prstClr>
                </a:solidFill>
              </a:rPr>
              <a:pPr/>
              <a:t>14</a:t>
            </a:fld>
            <a:endParaRPr lang="sl-SI" dirty="0">
              <a:solidFill>
                <a:prstClr val="black">
                  <a:tint val="75000"/>
                </a:prstClr>
              </a:solidFill>
            </a:endParaRPr>
          </a:p>
        </p:txBody>
      </p:sp>
      <p:pic>
        <p:nvPicPr>
          <p:cNvPr id="16386" name="Picture 2" descr="D:\Users\Mezi\Pictures\roadrunn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6056" y="1375321"/>
            <a:ext cx="5104416" cy="48965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morave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0139" y="692696"/>
            <a:ext cx="1820333"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descr="D:\Users\Mezi\Pictures\350px-TOPIO_3_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2420888"/>
            <a:ext cx="2494501" cy="1660625"/>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D:\Users\Mezi\Pictures\Watson_Jeopard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896" y="4365104"/>
            <a:ext cx="3048000" cy="1709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233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683569" y="5402590"/>
            <a:ext cx="5305156" cy="954107"/>
          </a:xfrm>
          <a:prstGeom prst="rect">
            <a:avLst/>
          </a:prstGeom>
          <a:noFill/>
        </p:spPr>
        <p:txBody>
          <a:bodyPr wrap="square" rtlCol="0">
            <a:spAutoFit/>
          </a:bodyPr>
          <a:lstStyle/>
          <a:p>
            <a:r>
              <a:rPr lang="en-US" sz="2800" b="1" dirty="0" smtClean="0">
                <a:solidFill>
                  <a:srgbClr val="000000"/>
                </a:solidFill>
              </a:rPr>
              <a:t>Different speed, different life span </a:t>
            </a:r>
            <a:endParaRPr lang="en-US" sz="2800" b="1" dirty="0">
              <a:solidFill>
                <a:srgbClr val="000000"/>
              </a:solidFill>
            </a:endParaRPr>
          </a:p>
        </p:txBody>
      </p:sp>
      <p:sp>
        <p:nvSpPr>
          <p:cNvPr id="16387" name="Text Box 9"/>
          <p:cNvSpPr txBox="1">
            <a:spLocks noChangeArrowheads="1"/>
          </p:cNvSpPr>
          <p:nvPr/>
        </p:nvSpPr>
        <p:spPr bwMode="auto">
          <a:xfrm>
            <a:off x="428625" y="1357313"/>
            <a:ext cx="2071688" cy="327025"/>
          </a:xfrm>
          <a:prstGeom prst="rect">
            <a:avLst/>
          </a:prstGeom>
          <a:solidFill>
            <a:srgbClr val="FFFFFF"/>
          </a:solidFill>
          <a:ln w="9525">
            <a:solidFill>
              <a:srgbClr val="000000"/>
            </a:solidFill>
            <a:miter lim="800000"/>
            <a:headEnd/>
            <a:tailEnd/>
          </a:ln>
        </p:spPr>
        <p:txBody>
          <a:bodyPr>
            <a:spAutoFit/>
          </a:bodyPr>
          <a:lstStyle>
            <a:lvl1pPr>
              <a:defRPr kumimoji="1" sz="3200" b="1">
                <a:solidFill>
                  <a:srgbClr val="0000CC"/>
                </a:solidFill>
                <a:latin typeface="Arial" pitchFamily="34" charset="0"/>
              </a:defRPr>
            </a:lvl1pPr>
            <a:lvl2pPr marL="742950" indent="-285750">
              <a:defRPr kumimoji="1" sz="3200" b="1">
                <a:solidFill>
                  <a:srgbClr val="0000CC"/>
                </a:solidFill>
                <a:latin typeface="Arial" pitchFamily="34" charset="0"/>
              </a:defRPr>
            </a:lvl2pPr>
            <a:lvl3pPr marL="1143000" indent="-228600">
              <a:defRPr kumimoji="1" sz="3200" b="1">
                <a:solidFill>
                  <a:srgbClr val="0000CC"/>
                </a:solidFill>
                <a:latin typeface="Arial" pitchFamily="34" charset="0"/>
              </a:defRPr>
            </a:lvl3pPr>
            <a:lvl4pPr marL="1600200" indent="-228600">
              <a:defRPr kumimoji="1" sz="3200" b="1">
                <a:solidFill>
                  <a:srgbClr val="0000CC"/>
                </a:solidFill>
                <a:latin typeface="Arial" pitchFamily="34" charset="0"/>
              </a:defRPr>
            </a:lvl4pPr>
            <a:lvl5pPr marL="2057400" indent="-228600">
              <a:defRPr kumimoji="1" sz="3200" b="1">
                <a:solidFill>
                  <a:srgbClr val="0000CC"/>
                </a:solidFill>
                <a:latin typeface="Arial" pitchFamily="34" charset="0"/>
              </a:defRPr>
            </a:lvl5pPr>
            <a:lvl6pPr marL="25146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6pPr>
            <a:lvl7pPr marL="29718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7pPr>
            <a:lvl8pPr marL="34290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8pPr>
            <a:lvl9pPr marL="38862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9pPr>
          </a:lstStyle>
          <a:p>
            <a:pPr algn="just" eaLnBrk="0" fontAlgn="base" hangingPunct="0">
              <a:lnSpc>
                <a:spcPct val="85000"/>
              </a:lnSpc>
              <a:spcBef>
                <a:spcPct val="20000"/>
              </a:spcBef>
              <a:spcAft>
                <a:spcPct val="0"/>
              </a:spcAft>
              <a:buClr>
                <a:srgbClr val="FF9933"/>
              </a:buClr>
              <a:buSzPct val="70000"/>
              <a:buFont typeface="Wingdings" pitchFamily="2" charset="2"/>
              <a:buNone/>
            </a:pPr>
            <a:r>
              <a:rPr lang="sl-SI" sz="1800" smtClean="0">
                <a:cs typeface="Times New Roman" pitchFamily="18" charset="0"/>
              </a:rPr>
              <a:t>Moč procesiranja</a:t>
            </a:r>
            <a:endParaRPr lang="sl-SI" smtClean="0"/>
          </a:p>
        </p:txBody>
      </p:sp>
      <p:sp>
        <p:nvSpPr>
          <p:cNvPr id="16388" name="Text Box 4"/>
          <p:cNvSpPr txBox="1">
            <a:spLocks noChangeArrowheads="1"/>
          </p:cNvSpPr>
          <p:nvPr/>
        </p:nvSpPr>
        <p:spPr bwMode="auto">
          <a:xfrm>
            <a:off x="6786563" y="5500688"/>
            <a:ext cx="714375" cy="327025"/>
          </a:xfrm>
          <a:prstGeom prst="rect">
            <a:avLst/>
          </a:prstGeom>
          <a:solidFill>
            <a:srgbClr val="FFFFFF"/>
          </a:solidFill>
          <a:ln w="9525">
            <a:solidFill>
              <a:srgbClr val="000000"/>
            </a:solidFill>
            <a:miter lim="800000"/>
            <a:headEnd/>
            <a:tailEnd/>
          </a:ln>
        </p:spPr>
        <p:txBody>
          <a:bodyPr>
            <a:spAutoFit/>
          </a:bodyPr>
          <a:lstStyle>
            <a:lvl1pPr>
              <a:defRPr kumimoji="1" sz="3200" b="1">
                <a:solidFill>
                  <a:srgbClr val="0000CC"/>
                </a:solidFill>
                <a:latin typeface="Arial" pitchFamily="34" charset="0"/>
              </a:defRPr>
            </a:lvl1pPr>
            <a:lvl2pPr marL="742950" indent="-285750">
              <a:defRPr kumimoji="1" sz="3200" b="1">
                <a:solidFill>
                  <a:srgbClr val="0000CC"/>
                </a:solidFill>
                <a:latin typeface="Arial" pitchFamily="34" charset="0"/>
              </a:defRPr>
            </a:lvl2pPr>
            <a:lvl3pPr marL="1143000" indent="-228600">
              <a:defRPr kumimoji="1" sz="3200" b="1">
                <a:solidFill>
                  <a:srgbClr val="0000CC"/>
                </a:solidFill>
                <a:latin typeface="Arial" pitchFamily="34" charset="0"/>
              </a:defRPr>
            </a:lvl3pPr>
            <a:lvl4pPr marL="1600200" indent="-228600">
              <a:defRPr kumimoji="1" sz="3200" b="1">
                <a:solidFill>
                  <a:srgbClr val="0000CC"/>
                </a:solidFill>
                <a:latin typeface="Arial" pitchFamily="34" charset="0"/>
              </a:defRPr>
            </a:lvl4pPr>
            <a:lvl5pPr marL="2057400" indent="-228600">
              <a:defRPr kumimoji="1" sz="3200" b="1">
                <a:solidFill>
                  <a:srgbClr val="0000CC"/>
                </a:solidFill>
                <a:latin typeface="Arial" pitchFamily="34" charset="0"/>
              </a:defRPr>
            </a:lvl5pPr>
            <a:lvl6pPr marL="25146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6pPr>
            <a:lvl7pPr marL="29718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7pPr>
            <a:lvl8pPr marL="34290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8pPr>
            <a:lvl9pPr marL="38862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9pPr>
          </a:lstStyle>
          <a:p>
            <a:pPr algn="just" eaLnBrk="0" fontAlgn="base" hangingPunct="0">
              <a:lnSpc>
                <a:spcPct val="85000"/>
              </a:lnSpc>
              <a:spcBef>
                <a:spcPct val="20000"/>
              </a:spcBef>
              <a:spcAft>
                <a:spcPct val="0"/>
              </a:spcAft>
              <a:buClr>
                <a:srgbClr val="FF9933"/>
              </a:buClr>
              <a:buSzPct val="70000"/>
              <a:buFont typeface="Wingdings" pitchFamily="2" charset="2"/>
              <a:buNone/>
            </a:pPr>
            <a:r>
              <a:rPr lang="sl-SI" sz="1800" smtClean="0">
                <a:cs typeface="Times New Roman" pitchFamily="18" charset="0"/>
              </a:rPr>
              <a:t>Čas </a:t>
            </a:r>
            <a:endParaRPr lang="sl-SI" smtClean="0"/>
          </a:p>
        </p:txBody>
      </p:sp>
      <p:sp>
        <p:nvSpPr>
          <p:cNvPr id="16390" name="Rectangle 13"/>
          <p:cNvSpPr>
            <a:spLocks noChangeArrowheads="1"/>
          </p:cNvSpPr>
          <p:nvPr/>
        </p:nvSpPr>
        <p:spPr bwMode="auto">
          <a:xfrm>
            <a:off x="357188" y="3357563"/>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eaLnBrk="0" fontAlgn="base" hangingPunct="0">
              <a:lnSpc>
                <a:spcPct val="85000"/>
              </a:lnSpc>
              <a:spcBef>
                <a:spcPct val="20000"/>
              </a:spcBef>
              <a:spcAft>
                <a:spcPct val="0"/>
              </a:spcAft>
              <a:buClr>
                <a:srgbClr val="FF9933"/>
              </a:buClr>
              <a:buSzPct val="70000"/>
              <a:buFont typeface="Wingdings" pitchFamily="2" charset="2"/>
              <a:buNone/>
            </a:pPr>
            <a:endParaRPr kumimoji="1" lang="sl-SI" sz="3200" b="1" smtClean="0">
              <a:solidFill>
                <a:srgbClr val="0000CC"/>
              </a:solidFill>
            </a:endParaRPr>
          </a:p>
        </p:txBody>
      </p:sp>
      <p:cxnSp>
        <p:nvCxnSpPr>
          <p:cNvPr id="16391" name="AutoShape 14"/>
          <p:cNvCxnSpPr>
            <a:cxnSpLocks noChangeShapeType="1"/>
          </p:cNvCxnSpPr>
          <p:nvPr/>
        </p:nvCxnSpPr>
        <p:spPr bwMode="auto">
          <a:xfrm>
            <a:off x="1071563" y="5143500"/>
            <a:ext cx="6000750" cy="1588"/>
          </a:xfrm>
          <a:prstGeom prst="straightConnector1">
            <a:avLst/>
          </a:prstGeom>
          <a:noFill/>
          <a:ln w="254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16392" name="AutoShape 16"/>
          <p:cNvCxnSpPr>
            <a:cxnSpLocks noChangeShapeType="1"/>
          </p:cNvCxnSpPr>
          <p:nvPr/>
        </p:nvCxnSpPr>
        <p:spPr bwMode="auto">
          <a:xfrm flipV="1">
            <a:off x="1071563" y="1785938"/>
            <a:ext cx="5572125" cy="3357562"/>
          </a:xfrm>
          <a:prstGeom prst="straightConnector1">
            <a:avLst/>
          </a:prstGeom>
          <a:noFill/>
          <a:ln w="38100">
            <a:solidFill>
              <a:srgbClr val="000000"/>
            </a:solidFill>
            <a:prstDash val="sysDot"/>
            <a:round/>
            <a:headEnd/>
            <a:tailEnd type="triangle" w="lg" len="lg"/>
          </a:ln>
          <a:extLst>
            <a:ext uri="{909E8E84-426E-40DD-AFC4-6F175D3DCCD1}">
              <a14:hiddenFill xmlns:a14="http://schemas.microsoft.com/office/drawing/2010/main">
                <a:noFill/>
              </a14:hiddenFill>
            </a:ext>
          </a:extLst>
        </p:spPr>
      </p:cxnSp>
      <p:cxnSp>
        <p:nvCxnSpPr>
          <p:cNvPr id="16393" name="AutoShape 17"/>
          <p:cNvCxnSpPr>
            <a:cxnSpLocks noChangeShapeType="1"/>
          </p:cNvCxnSpPr>
          <p:nvPr/>
        </p:nvCxnSpPr>
        <p:spPr bwMode="auto">
          <a:xfrm>
            <a:off x="1071563" y="2857500"/>
            <a:ext cx="5500687" cy="1588"/>
          </a:xfrm>
          <a:prstGeom prst="straightConnector1">
            <a:avLst/>
          </a:prstGeom>
          <a:noFill/>
          <a:ln w="38100">
            <a:solidFill>
              <a:srgbClr val="000000"/>
            </a:solidFill>
            <a:prstDash val="dash"/>
            <a:round/>
            <a:headEnd/>
            <a:tailEnd type="triangle" w="lg" len="lg"/>
          </a:ln>
          <a:extLst>
            <a:ext uri="{909E8E84-426E-40DD-AFC4-6F175D3DCCD1}">
              <a14:hiddenFill xmlns:a14="http://schemas.microsoft.com/office/drawing/2010/main">
                <a:noFill/>
              </a14:hiddenFill>
            </a:ext>
          </a:extLst>
        </p:spPr>
      </p:cxnSp>
      <p:cxnSp>
        <p:nvCxnSpPr>
          <p:cNvPr id="16394" name="AutoShape 18"/>
          <p:cNvCxnSpPr>
            <a:cxnSpLocks noChangeShapeType="1"/>
          </p:cNvCxnSpPr>
          <p:nvPr/>
        </p:nvCxnSpPr>
        <p:spPr bwMode="auto">
          <a:xfrm rot="5400000" flipH="1" flipV="1">
            <a:off x="-548481" y="3547269"/>
            <a:ext cx="3238500" cy="1588"/>
          </a:xfrm>
          <a:prstGeom prst="straightConnector1">
            <a:avLst/>
          </a:prstGeom>
          <a:noFill/>
          <a:ln w="25400">
            <a:solidFill>
              <a:srgbClr val="000000"/>
            </a:solidFill>
            <a:round/>
            <a:headEnd/>
            <a:tailEnd type="triangle" w="lg" len="lg"/>
          </a:ln>
          <a:extLst>
            <a:ext uri="{909E8E84-426E-40DD-AFC4-6F175D3DCCD1}">
              <a14:hiddenFill xmlns:a14="http://schemas.microsoft.com/office/drawing/2010/main">
                <a:noFill/>
              </a14:hiddenFill>
            </a:ext>
          </a:extLst>
        </p:spPr>
      </p:cxnSp>
      <p:sp>
        <p:nvSpPr>
          <p:cNvPr id="16395" name="Text Box 4"/>
          <p:cNvSpPr txBox="1">
            <a:spLocks noChangeArrowheads="1"/>
          </p:cNvSpPr>
          <p:nvPr/>
        </p:nvSpPr>
        <p:spPr bwMode="auto">
          <a:xfrm>
            <a:off x="6715125" y="2714625"/>
            <a:ext cx="1027113" cy="327025"/>
          </a:xfrm>
          <a:prstGeom prst="rect">
            <a:avLst/>
          </a:prstGeom>
          <a:solidFill>
            <a:srgbClr val="FFFFFF"/>
          </a:solidFill>
          <a:ln w="9525">
            <a:solidFill>
              <a:srgbClr val="000000"/>
            </a:solidFill>
            <a:miter lim="800000"/>
            <a:headEnd/>
            <a:tailEnd/>
          </a:ln>
        </p:spPr>
        <p:txBody>
          <a:bodyPr>
            <a:spAutoFit/>
          </a:bodyPr>
          <a:lstStyle>
            <a:lvl1pPr>
              <a:defRPr kumimoji="1" sz="3200" b="1">
                <a:solidFill>
                  <a:srgbClr val="0000CC"/>
                </a:solidFill>
                <a:latin typeface="Arial" pitchFamily="34" charset="0"/>
              </a:defRPr>
            </a:lvl1pPr>
            <a:lvl2pPr marL="742950" indent="-285750">
              <a:defRPr kumimoji="1" sz="3200" b="1">
                <a:solidFill>
                  <a:srgbClr val="0000CC"/>
                </a:solidFill>
                <a:latin typeface="Arial" pitchFamily="34" charset="0"/>
              </a:defRPr>
            </a:lvl2pPr>
            <a:lvl3pPr marL="1143000" indent="-228600">
              <a:defRPr kumimoji="1" sz="3200" b="1">
                <a:solidFill>
                  <a:srgbClr val="0000CC"/>
                </a:solidFill>
                <a:latin typeface="Arial" pitchFamily="34" charset="0"/>
              </a:defRPr>
            </a:lvl3pPr>
            <a:lvl4pPr marL="1600200" indent="-228600">
              <a:defRPr kumimoji="1" sz="3200" b="1">
                <a:solidFill>
                  <a:srgbClr val="0000CC"/>
                </a:solidFill>
                <a:latin typeface="Arial" pitchFamily="34" charset="0"/>
              </a:defRPr>
            </a:lvl4pPr>
            <a:lvl5pPr marL="2057400" indent="-228600">
              <a:defRPr kumimoji="1" sz="3200" b="1">
                <a:solidFill>
                  <a:srgbClr val="0000CC"/>
                </a:solidFill>
                <a:latin typeface="Arial" pitchFamily="34" charset="0"/>
              </a:defRPr>
            </a:lvl5pPr>
            <a:lvl6pPr marL="25146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6pPr>
            <a:lvl7pPr marL="29718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7pPr>
            <a:lvl8pPr marL="34290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8pPr>
            <a:lvl9pPr marL="38862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9pPr>
          </a:lstStyle>
          <a:p>
            <a:pPr algn="just" eaLnBrk="0" fontAlgn="base" hangingPunct="0">
              <a:lnSpc>
                <a:spcPct val="85000"/>
              </a:lnSpc>
              <a:spcBef>
                <a:spcPct val="20000"/>
              </a:spcBef>
              <a:spcAft>
                <a:spcPct val="0"/>
              </a:spcAft>
              <a:buClr>
                <a:srgbClr val="FF9933"/>
              </a:buClr>
              <a:buSzPct val="70000"/>
              <a:buFont typeface="Wingdings" pitchFamily="2" charset="2"/>
              <a:buNone/>
            </a:pPr>
            <a:r>
              <a:rPr lang="sl-SI" sz="1800" smtClean="0">
                <a:cs typeface="Times New Roman" pitchFamily="18" charset="0"/>
              </a:rPr>
              <a:t>Ljudje </a:t>
            </a:r>
            <a:endParaRPr lang="sl-SI" smtClean="0"/>
          </a:p>
        </p:txBody>
      </p:sp>
      <p:sp>
        <p:nvSpPr>
          <p:cNvPr id="16396" name="Text Box 4"/>
          <p:cNvSpPr txBox="1">
            <a:spLocks noChangeArrowheads="1"/>
          </p:cNvSpPr>
          <p:nvPr/>
        </p:nvSpPr>
        <p:spPr bwMode="auto">
          <a:xfrm>
            <a:off x="6715125" y="1714500"/>
            <a:ext cx="1714500" cy="327025"/>
          </a:xfrm>
          <a:prstGeom prst="rect">
            <a:avLst/>
          </a:prstGeom>
          <a:solidFill>
            <a:srgbClr val="FFFFFF"/>
          </a:solidFill>
          <a:ln w="9525">
            <a:solidFill>
              <a:srgbClr val="000000"/>
            </a:solidFill>
            <a:miter lim="800000"/>
            <a:headEnd/>
            <a:tailEnd/>
          </a:ln>
        </p:spPr>
        <p:txBody>
          <a:bodyPr>
            <a:spAutoFit/>
          </a:bodyPr>
          <a:lstStyle>
            <a:lvl1pPr>
              <a:defRPr kumimoji="1" sz="3200" b="1">
                <a:solidFill>
                  <a:srgbClr val="0000CC"/>
                </a:solidFill>
                <a:latin typeface="Arial" pitchFamily="34" charset="0"/>
              </a:defRPr>
            </a:lvl1pPr>
            <a:lvl2pPr marL="742950" indent="-285750">
              <a:defRPr kumimoji="1" sz="3200" b="1">
                <a:solidFill>
                  <a:srgbClr val="0000CC"/>
                </a:solidFill>
                <a:latin typeface="Arial" pitchFamily="34" charset="0"/>
              </a:defRPr>
            </a:lvl2pPr>
            <a:lvl3pPr marL="1143000" indent="-228600">
              <a:defRPr kumimoji="1" sz="3200" b="1">
                <a:solidFill>
                  <a:srgbClr val="0000CC"/>
                </a:solidFill>
                <a:latin typeface="Arial" pitchFamily="34" charset="0"/>
              </a:defRPr>
            </a:lvl3pPr>
            <a:lvl4pPr marL="1600200" indent="-228600">
              <a:defRPr kumimoji="1" sz="3200" b="1">
                <a:solidFill>
                  <a:srgbClr val="0000CC"/>
                </a:solidFill>
                <a:latin typeface="Arial" pitchFamily="34" charset="0"/>
              </a:defRPr>
            </a:lvl4pPr>
            <a:lvl5pPr marL="2057400" indent="-228600">
              <a:defRPr kumimoji="1" sz="3200" b="1">
                <a:solidFill>
                  <a:srgbClr val="0000CC"/>
                </a:solidFill>
                <a:latin typeface="Arial" pitchFamily="34" charset="0"/>
              </a:defRPr>
            </a:lvl5pPr>
            <a:lvl6pPr marL="25146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6pPr>
            <a:lvl7pPr marL="29718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7pPr>
            <a:lvl8pPr marL="34290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8pPr>
            <a:lvl9pPr marL="38862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9pPr>
          </a:lstStyle>
          <a:p>
            <a:pPr algn="just" eaLnBrk="0" fontAlgn="base" hangingPunct="0">
              <a:lnSpc>
                <a:spcPct val="85000"/>
              </a:lnSpc>
              <a:spcBef>
                <a:spcPct val="20000"/>
              </a:spcBef>
              <a:spcAft>
                <a:spcPct val="0"/>
              </a:spcAft>
              <a:buClr>
                <a:srgbClr val="FF9933"/>
              </a:buClr>
              <a:buSzPct val="70000"/>
              <a:buFont typeface="Wingdings" pitchFamily="2" charset="2"/>
              <a:buNone/>
            </a:pPr>
            <a:r>
              <a:rPr lang="sl-SI" sz="1800" smtClean="0">
                <a:cs typeface="Times New Roman" pitchFamily="18" charset="0"/>
              </a:rPr>
              <a:t>Računalniki </a:t>
            </a:r>
            <a:endParaRPr lang="sl-SI" smtClean="0"/>
          </a:p>
        </p:txBody>
      </p:sp>
      <p:sp>
        <p:nvSpPr>
          <p:cNvPr id="13" name="Naslov 1"/>
          <p:cNvSpPr txBox="1">
            <a:spLocks/>
          </p:cNvSpPr>
          <p:nvPr/>
        </p:nvSpPr>
        <p:spPr>
          <a:xfrm>
            <a:off x="395536" y="0"/>
            <a:ext cx="8229600" cy="980728"/>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l-SI" b="1" dirty="0" smtClean="0">
                <a:solidFill>
                  <a:sysClr val="windowText" lastClr="000000"/>
                </a:solidFill>
                <a:latin typeface="Calibri"/>
              </a:rPr>
              <a:t>HUMAN INTELLIGENCE VS. COMPUTERS </a:t>
            </a:r>
            <a:endParaRPr lang="sl-SI" b="1" dirty="0">
              <a:solidFill>
                <a:sysClr val="windowText" lastClr="000000"/>
              </a:solidFill>
              <a:latin typeface="Calibri"/>
            </a:endParaRPr>
          </a:p>
        </p:txBody>
      </p:sp>
      <p:sp>
        <p:nvSpPr>
          <p:cNvPr id="3" name="Footer Placeholder 2"/>
          <p:cNvSpPr>
            <a:spLocks noGrp="1"/>
          </p:cNvSpPr>
          <p:nvPr>
            <p:ph type="ftr" sz="quarter" idx="10"/>
          </p:nvPr>
        </p:nvSpPr>
        <p:spPr/>
        <p:txBody>
          <a:bodyPr/>
          <a:lstStyle/>
          <a:p>
            <a:pPr>
              <a:defRPr/>
            </a:pPr>
            <a:r>
              <a:rPr lang="en-US" sz="1200" smtClean="0">
                <a:solidFill>
                  <a:schemeClr val="tx1">
                    <a:lumMod val="65000"/>
                  </a:schemeClr>
                </a:solidFill>
                <a:latin typeface="Calibri" pitchFamily="34" charset="0"/>
                <a:cs typeface="Calibri" pitchFamily="34" charset="0"/>
              </a:rPr>
              <a:t>BI 30.11.2011</a:t>
            </a:r>
            <a:endParaRPr lang="en-US" sz="1200" dirty="0">
              <a:solidFill>
                <a:schemeClr val="tx1">
                  <a:lumMod val="65000"/>
                </a:schemeClr>
              </a:solidFill>
              <a:latin typeface="Calibri" pitchFamily="34" charset="0"/>
              <a:cs typeface="Calibri" pitchFamily="34" charset="0"/>
            </a:endParaRPr>
          </a:p>
        </p:txBody>
      </p:sp>
      <p:sp>
        <p:nvSpPr>
          <p:cNvPr id="5" name="Slide Number Placeholder 4"/>
          <p:cNvSpPr>
            <a:spLocks noGrp="1"/>
          </p:cNvSpPr>
          <p:nvPr>
            <p:ph type="sldNum" sz="quarter" idx="11"/>
          </p:nvPr>
        </p:nvSpPr>
        <p:spPr/>
        <p:txBody>
          <a:bodyPr/>
          <a:lstStyle/>
          <a:p>
            <a:pPr>
              <a:defRPr/>
            </a:pPr>
            <a:fld id="{74522B2E-1E04-458D-9C17-DCAFC901CD8C}" type="slidenum">
              <a:rPr lang="en-US" smtClean="0">
                <a:solidFill>
                  <a:srgbClr val="FFFFFF"/>
                </a:solidFill>
              </a:rPr>
              <a:pPr>
                <a:defRPr/>
              </a:pPr>
              <a:t>15</a:t>
            </a:fld>
            <a:endParaRPr lang="en-US">
              <a:solidFill>
                <a:srgbClr val="FFFFFF"/>
              </a:solidFill>
            </a:endParaRPr>
          </a:p>
        </p:txBody>
      </p:sp>
    </p:spTree>
    <p:extLst>
      <p:ext uri="{BB962C8B-B14F-4D97-AF65-F5344CB8AC3E}">
        <p14:creationId xmlns:p14="http://schemas.microsoft.com/office/powerpoint/2010/main" val="739035489"/>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260648"/>
            <a:ext cx="8229600" cy="720080"/>
          </a:xfrm>
        </p:spPr>
        <p:txBody>
          <a:bodyPr>
            <a:normAutofit fontScale="90000"/>
          </a:bodyPr>
          <a:lstStyle/>
          <a:p>
            <a:pPr lvl="0">
              <a:spcBef>
                <a:spcPts val="0"/>
              </a:spcBef>
            </a:pPr>
            <a:r>
              <a:rPr lang="sl-SI" sz="4000" b="1" dirty="0">
                <a:solidFill>
                  <a:sysClr val="windowText" lastClr="000000"/>
                </a:solidFill>
                <a:ea typeface="+mn-ea"/>
                <a:cs typeface="+mn-cs"/>
              </a:rPr>
              <a:t>HUMAN INTELLIGENCE VS. COMPUTERS </a:t>
            </a:r>
            <a:r>
              <a:rPr lang="sl-SI" sz="1500" b="1" dirty="0">
                <a:solidFill>
                  <a:sysClr val="windowText" lastClr="000000"/>
                </a:solidFill>
                <a:ea typeface="+mn-ea"/>
                <a:cs typeface="+mn-cs"/>
              </a:rPr>
              <a:t/>
            </a:r>
            <a:br>
              <a:rPr lang="sl-SI" sz="1500" b="1" dirty="0">
                <a:solidFill>
                  <a:sysClr val="windowText" lastClr="000000"/>
                </a:solidFill>
                <a:ea typeface="+mn-ea"/>
                <a:cs typeface="+mn-cs"/>
              </a:rPr>
            </a:br>
            <a:r>
              <a:rPr lang="sl-SI" b="1" dirty="0" smtClean="0"/>
              <a:t> </a:t>
            </a:r>
            <a:endParaRPr lang="sl-SI" b="1" dirty="0"/>
          </a:p>
        </p:txBody>
      </p:sp>
      <p:sp>
        <p:nvSpPr>
          <p:cNvPr id="3" name="Footer Placeholder 2"/>
          <p:cNvSpPr>
            <a:spLocks noGrp="1"/>
          </p:cNvSpPr>
          <p:nvPr>
            <p:ph type="ftr" sz="quarter" idx="11"/>
          </p:nvPr>
        </p:nvSpPr>
        <p:spPr/>
        <p:txBody>
          <a:bodyPr/>
          <a:lstStyle/>
          <a:p>
            <a:r>
              <a:rPr lang="sl-SI" smtClean="0">
                <a:solidFill>
                  <a:prstClr val="black">
                    <a:tint val="75000"/>
                  </a:prstClr>
                </a:solidFill>
              </a:rPr>
              <a:t>BI 30.11.2011</a:t>
            </a:r>
            <a:endParaRPr lang="sl-SI"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429F3E1-4728-4D57-9988-2E30C75E5021}" type="slidenum">
              <a:rPr lang="sl-SI" smtClean="0">
                <a:solidFill>
                  <a:prstClr val="black">
                    <a:tint val="75000"/>
                  </a:prstClr>
                </a:solidFill>
              </a:rPr>
              <a:pPr/>
              <a:t>16</a:t>
            </a:fld>
            <a:endParaRPr lang="sl-SI" dirty="0">
              <a:solidFill>
                <a:prstClr val="black">
                  <a:tint val="75000"/>
                </a:prstClr>
              </a:solidFill>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481" y="908720"/>
            <a:ext cx="7811037"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67002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Text Box 9"/>
          <p:cNvSpPr txBox="1">
            <a:spLocks noChangeArrowheads="1"/>
          </p:cNvSpPr>
          <p:nvPr/>
        </p:nvSpPr>
        <p:spPr bwMode="auto">
          <a:xfrm>
            <a:off x="428625" y="1357313"/>
            <a:ext cx="2071688" cy="327025"/>
          </a:xfrm>
          <a:prstGeom prst="rect">
            <a:avLst/>
          </a:prstGeom>
          <a:solidFill>
            <a:srgbClr val="FFFFFF"/>
          </a:solidFill>
          <a:ln w="9525">
            <a:solidFill>
              <a:srgbClr val="000000"/>
            </a:solidFill>
            <a:miter lim="800000"/>
            <a:headEnd/>
            <a:tailEnd/>
          </a:ln>
        </p:spPr>
        <p:txBody>
          <a:bodyPr>
            <a:spAutoFit/>
          </a:bodyPr>
          <a:lstStyle>
            <a:lvl1pPr>
              <a:defRPr kumimoji="1" sz="3200" b="1">
                <a:solidFill>
                  <a:srgbClr val="0000CC"/>
                </a:solidFill>
                <a:latin typeface="Arial" pitchFamily="34" charset="0"/>
              </a:defRPr>
            </a:lvl1pPr>
            <a:lvl2pPr marL="742950" indent="-285750">
              <a:defRPr kumimoji="1" sz="3200" b="1">
                <a:solidFill>
                  <a:srgbClr val="0000CC"/>
                </a:solidFill>
                <a:latin typeface="Arial" pitchFamily="34" charset="0"/>
              </a:defRPr>
            </a:lvl2pPr>
            <a:lvl3pPr marL="1143000" indent="-228600">
              <a:defRPr kumimoji="1" sz="3200" b="1">
                <a:solidFill>
                  <a:srgbClr val="0000CC"/>
                </a:solidFill>
                <a:latin typeface="Arial" pitchFamily="34" charset="0"/>
              </a:defRPr>
            </a:lvl3pPr>
            <a:lvl4pPr marL="1600200" indent="-228600">
              <a:defRPr kumimoji="1" sz="3200" b="1">
                <a:solidFill>
                  <a:srgbClr val="0000CC"/>
                </a:solidFill>
                <a:latin typeface="Arial" pitchFamily="34" charset="0"/>
              </a:defRPr>
            </a:lvl4pPr>
            <a:lvl5pPr marL="2057400" indent="-228600">
              <a:defRPr kumimoji="1" sz="3200" b="1">
                <a:solidFill>
                  <a:srgbClr val="0000CC"/>
                </a:solidFill>
                <a:latin typeface="Arial" pitchFamily="34" charset="0"/>
              </a:defRPr>
            </a:lvl5pPr>
            <a:lvl6pPr marL="25146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6pPr>
            <a:lvl7pPr marL="29718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7pPr>
            <a:lvl8pPr marL="34290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8pPr>
            <a:lvl9pPr marL="38862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9pPr>
          </a:lstStyle>
          <a:p>
            <a:pPr algn="just" eaLnBrk="0" fontAlgn="base" hangingPunct="0">
              <a:lnSpc>
                <a:spcPct val="85000"/>
              </a:lnSpc>
              <a:spcBef>
                <a:spcPct val="20000"/>
              </a:spcBef>
              <a:spcAft>
                <a:spcPct val="0"/>
              </a:spcAft>
              <a:buClr>
                <a:srgbClr val="FF9933"/>
              </a:buClr>
              <a:buSzPct val="70000"/>
              <a:buFont typeface="Wingdings" pitchFamily="2" charset="2"/>
              <a:buNone/>
            </a:pPr>
            <a:r>
              <a:rPr lang="sl-SI" sz="1800" smtClean="0">
                <a:cs typeface="Times New Roman" pitchFamily="18" charset="0"/>
              </a:rPr>
              <a:t>Moč procesiranja</a:t>
            </a:r>
            <a:endParaRPr lang="sl-SI" smtClean="0"/>
          </a:p>
        </p:txBody>
      </p:sp>
      <p:sp>
        <p:nvSpPr>
          <p:cNvPr id="17412" name="Text Box 4"/>
          <p:cNvSpPr txBox="1">
            <a:spLocks noChangeArrowheads="1"/>
          </p:cNvSpPr>
          <p:nvPr/>
        </p:nvSpPr>
        <p:spPr bwMode="auto">
          <a:xfrm>
            <a:off x="6786563" y="5500688"/>
            <a:ext cx="714375" cy="327025"/>
          </a:xfrm>
          <a:prstGeom prst="rect">
            <a:avLst/>
          </a:prstGeom>
          <a:solidFill>
            <a:srgbClr val="FFFFFF"/>
          </a:solidFill>
          <a:ln w="9525">
            <a:solidFill>
              <a:srgbClr val="000000"/>
            </a:solidFill>
            <a:miter lim="800000"/>
            <a:headEnd/>
            <a:tailEnd/>
          </a:ln>
        </p:spPr>
        <p:txBody>
          <a:bodyPr>
            <a:spAutoFit/>
          </a:bodyPr>
          <a:lstStyle>
            <a:lvl1pPr>
              <a:defRPr kumimoji="1" sz="3200" b="1">
                <a:solidFill>
                  <a:srgbClr val="0000CC"/>
                </a:solidFill>
                <a:latin typeface="Arial" pitchFamily="34" charset="0"/>
              </a:defRPr>
            </a:lvl1pPr>
            <a:lvl2pPr marL="742950" indent="-285750">
              <a:defRPr kumimoji="1" sz="3200" b="1">
                <a:solidFill>
                  <a:srgbClr val="0000CC"/>
                </a:solidFill>
                <a:latin typeface="Arial" pitchFamily="34" charset="0"/>
              </a:defRPr>
            </a:lvl2pPr>
            <a:lvl3pPr marL="1143000" indent="-228600">
              <a:defRPr kumimoji="1" sz="3200" b="1">
                <a:solidFill>
                  <a:srgbClr val="0000CC"/>
                </a:solidFill>
                <a:latin typeface="Arial" pitchFamily="34" charset="0"/>
              </a:defRPr>
            </a:lvl3pPr>
            <a:lvl4pPr marL="1600200" indent="-228600">
              <a:defRPr kumimoji="1" sz="3200" b="1">
                <a:solidFill>
                  <a:srgbClr val="0000CC"/>
                </a:solidFill>
                <a:latin typeface="Arial" pitchFamily="34" charset="0"/>
              </a:defRPr>
            </a:lvl4pPr>
            <a:lvl5pPr marL="2057400" indent="-228600">
              <a:defRPr kumimoji="1" sz="3200" b="1">
                <a:solidFill>
                  <a:srgbClr val="0000CC"/>
                </a:solidFill>
                <a:latin typeface="Arial" pitchFamily="34" charset="0"/>
              </a:defRPr>
            </a:lvl5pPr>
            <a:lvl6pPr marL="25146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6pPr>
            <a:lvl7pPr marL="29718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7pPr>
            <a:lvl8pPr marL="34290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8pPr>
            <a:lvl9pPr marL="38862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9pPr>
          </a:lstStyle>
          <a:p>
            <a:pPr algn="just" eaLnBrk="0" fontAlgn="base" hangingPunct="0">
              <a:lnSpc>
                <a:spcPct val="85000"/>
              </a:lnSpc>
              <a:spcBef>
                <a:spcPct val="20000"/>
              </a:spcBef>
              <a:spcAft>
                <a:spcPct val="0"/>
              </a:spcAft>
              <a:buClr>
                <a:srgbClr val="FF9933"/>
              </a:buClr>
              <a:buSzPct val="70000"/>
              <a:buFont typeface="Wingdings" pitchFamily="2" charset="2"/>
              <a:buNone/>
            </a:pPr>
            <a:r>
              <a:rPr lang="sl-SI" sz="1800" smtClean="0">
                <a:cs typeface="Times New Roman" pitchFamily="18" charset="0"/>
              </a:rPr>
              <a:t>Čas </a:t>
            </a:r>
            <a:endParaRPr lang="sl-SI" smtClean="0"/>
          </a:p>
        </p:txBody>
      </p:sp>
      <p:sp>
        <p:nvSpPr>
          <p:cNvPr id="17414" name="Rectangle 13"/>
          <p:cNvSpPr>
            <a:spLocks noChangeArrowheads="1"/>
          </p:cNvSpPr>
          <p:nvPr/>
        </p:nvSpPr>
        <p:spPr bwMode="auto">
          <a:xfrm>
            <a:off x="357188" y="3357563"/>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eaLnBrk="0" fontAlgn="base" hangingPunct="0">
              <a:lnSpc>
                <a:spcPct val="85000"/>
              </a:lnSpc>
              <a:spcBef>
                <a:spcPct val="20000"/>
              </a:spcBef>
              <a:spcAft>
                <a:spcPct val="0"/>
              </a:spcAft>
              <a:buClr>
                <a:srgbClr val="FF9933"/>
              </a:buClr>
              <a:buSzPct val="70000"/>
              <a:buFont typeface="Wingdings" pitchFamily="2" charset="2"/>
              <a:buNone/>
            </a:pPr>
            <a:endParaRPr kumimoji="1" lang="sl-SI" sz="3200" b="1" smtClean="0">
              <a:solidFill>
                <a:srgbClr val="0000CC"/>
              </a:solidFill>
            </a:endParaRPr>
          </a:p>
        </p:txBody>
      </p:sp>
      <p:cxnSp>
        <p:nvCxnSpPr>
          <p:cNvPr id="17415" name="AutoShape 14"/>
          <p:cNvCxnSpPr>
            <a:cxnSpLocks noChangeShapeType="1"/>
          </p:cNvCxnSpPr>
          <p:nvPr/>
        </p:nvCxnSpPr>
        <p:spPr bwMode="auto">
          <a:xfrm>
            <a:off x="1071563" y="5143500"/>
            <a:ext cx="6000750" cy="1588"/>
          </a:xfrm>
          <a:prstGeom prst="straightConnector1">
            <a:avLst/>
          </a:prstGeom>
          <a:noFill/>
          <a:ln w="254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17416" name="AutoShape 16"/>
          <p:cNvCxnSpPr>
            <a:cxnSpLocks noChangeShapeType="1"/>
          </p:cNvCxnSpPr>
          <p:nvPr/>
        </p:nvCxnSpPr>
        <p:spPr bwMode="auto">
          <a:xfrm flipV="1">
            <a:off x="1143000" y="2428875"/>
            <a:ext cx="5429250" cy="2714625"/>
          </a:xfrm>
          <a:prstGeom prst="straightConnector1">
            <a:avLst/>
          </a:prstGeom>
          <a:noFill/>
          <a:ln w="38100">
            <a:solidFill>
              <a:srgbClr val="000000"/>
            </a:solidFill>
            <a:prstDash val="sysDot"/>
            <a:round/>
            <a:headEnd/>
            <a:tailEnd type="triangle" w="lg" len="lg"/>
          </a:ln>
          <a:extLst>
            <a:ext uri="{909E8E84-426E-40DD-AFC4-6F175D3DCCD1}">
              <a14:hiddenFill xmlns:a14="http://schemas.microsoft.com/office/drawing/2010/main">
                <a:noFill/>
              </a14:hiddenFill>
            </a:ext>
          </a:extLst>
        </p:spPr>
      </p:cxnSp>
      <p:cxnSp>
        <p:nvCxnSpPr>
          <p:cNvPr id="17417" name="AutoShape 17"/>
          <p:cNvCxnSpPr>
            <a:cxnSpLocks noChangeShapeType="1"/>
          </p:cNvCxnSpPr>
          <p:nvPr/>
        </p:nvCxnSpPr>
        <p:spPr bwMode="auto">
          <a:xfrm>
            <a:off x="1071563" y="3500438"/>
            <a:ext cx="5500687" cy="1587"/>
          </a:xfrm>
          <a:prstGeom prst="straightConnector1">
            <a:avLst/>
          </a:prstGeom>
          <a:noFill/>
          <a:ln w="38100">
            <a:solidFill>
              <a:srgbClr val="000000"/>
            </a:solidFill>
            <a:prstDash val="dash"/>
            <a:round/>
            <a:headEnd/>
            <a:tailEnd type="triangle" w="lg" len="lg"/>
          </a:ln>
          <a:extLst>
            <a:ext uri="{909E8E84-426E-40DD-AFC4-6F175D3DCCD1}">
              <a14:hiddenFill xmlns:a14="http://schemas.microsoft.com/office/drawing/2010/main">
                <a:noFill/>
              </a14:hiddenFill>
            </a:ext>
          </a:extLst>
        </p:spPr>
      </p:cxnSp>
      <p:cxnSp>
        <p:nvCxnSpPr>
          <p:cNvPr id="17418" name="AutoShape 18"/>
          <p:cNvCxnSpPr>
            <a:cxnSpLocks noChangeShapeType="1"/>
          </p:cNvCxnSpPr>
          <p:nvPr/>
        </p:nvCxnSpPr>
        <p:spPr bwMode="auto">
          <a:xfrm rot="5400000" flipH="1" flipV="1">
            <a:off x="-548481" y="3547269"/>
            <a:ext cx="3238500" cy="1588"/>
          </a:xfrm>
          <a:prstGeom prst="straightConnector1">
            <a:avLst/>
          </a:prstGeom>
          <a:noFill/>
          <a:ln w="25400">
            <a:solidFill>
              <a:srgbClr val="000000"/>
            </a:solidFill>
            <a:round/>
            <a:headEnd/>
            <a:tailEnd type="triangle" w="lg" len="lg"/>
          </a:ln>
          <a:extLst>
            <a:ext uri="{909E8E84-426E-40DD-AFC4-6F175D3DCCD1}">
              <a14:hiddenFill xmlns:a14="http://schemas.microsoft.com/office/drawing/2010/main">
                <a:noFill/>
              </a14:hiddenFill>
            </a:ext>
          </a:extLst>
        </p:spPr>
      </p:cxnSp>
      <p:sp>
        <p:nvSpPr>
          <p:cNvPr id="17419" name="Text Box 4"/>
          <p:cNvSpPr txBox="1">
            <a:spLocks noChangeArrowheads="1"/>
          </p:cNvSpPr>
          <p:nvPr/>
        </p:nvSpPr>
        <p:spPr bwMode="auto">
          <a:xfrm>
            <a:off x="6715125" y="3429000"/>
            <a:ext cx="1027113" cy="327025"/>
          </a:xfrm>
          <a:prstGeom prst="rect">
            <a:avLst/>
          </a:prstGeom>
          <a:solidFill>
            <a:srgbClr val="FFFFFF"/>
          </a:solidFill>
          <a:ln w="9525">
            <a:solidFill>
              <a:srgbClr val="000000"/>
            </a:solidFill>
            <a:miter lim="800000"/>
            <a:headEnd/>
            <a:tailEnd/>
          </a:ln>
        </p:spPr>
        <p:txBody>
          <a:bodyPr>
            <a:spAutoFit/>
          </a:bodyPr>
          <a:lstStyle>
            <a:lvl1pPr>
              <a:defRPr kumimoji="1" sz="3200" b="1">
                <a:solidFill>
                  <a:srgbClr val="0000CC"/>
                </a:solidFill>
                <a:latin typeface="Arial" pitchFamily="34" charset="0"/>
              </a:defRPr>
            </a:lvl1pPr>
            <a:lvl2pPr marL="742950" indent="-285750">
              <a:defRPr kumimoji="1" sz="3200" b="1">
                <a:solidFill>
                  <a:srgbClr val="0000CC"/>
                </a:solidFill>
                <a:latin typeface="Arial" pitchFamily="34" charset="0"/>
              </a:defRPr>
            </a:lvl2pPr>
            <a:lvl3pPr marL="1143000" indent="-228600">
              <a:defRPr kumimoji="1" sz="3200" b="1">
                <a:solidFill>
                  <a:srgbClr val="0000CC"/>
                </a:solidFill>
                <a:latin typeface="Arial" pitchFamily="34" charset="0"/>
              </a:defRPr>
            </a:lvl3pPr>
            <a:lvl4pPr marL="1600200" indent="-228600">
              <a:defRPr kumimoji="1" sz="3200" b="1">
                <a:solidFill>
                  <a:srgbClr val="0000CC"/>
                </a:solidFill>
                <a:latin typeface="Arial" pitchFamily="34" charset="0"/>
              </a:defRPr>
            </a:lvl4pPr>
            <a:lvl5pPr marL="2057400" indent="-228600">
              <a:defRPr kumimoji="1" sz="3200" b="1">
                <a:solidFill>
                  <a:srgbClr val="0000CC"/>
                </a:solidFill>
                <a:latin typeface="Arial" pitchFamily="34" charset="0"/>
              </a:defRPr>
            </a:lvl5pPr>
            <a:lvl6pPr marL="25146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6pPr>
            <a:lvl7pPr marL="29718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7pPr>
            <a:lvl8pPr marL="34290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8pPr>
            <a:lvl9pPr marL="38862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9pPr>
          </a:lstStyle>
          <a:p>
            <a:pPr algn="just" eaLnBrk="0" fontAlgn="base" hangingPunct="0">
              <a:lnSpc>
                <a:spcPct val="85000"/>
              </a:lnSpc>
              <a:spcBef>
                <a:spcPct val="20000"/>
              </a:spcBef>
              <a:spcAft>
                <a:spcPct val="0"/>
              </a:spcAft>
              <a:buClr>
                <a:srgbClr val="FF9933"/>
              </a:buClr>
              <a:buSzPct val="70000"/>
              <a:buFont typeface="Wingdings" pitchFamily="2" charset="2"/>
              <a:buNone/>
            </a:pPr>
            <a:r>
              <a:rPr lang="sl-SI" sz="1800" smtClean="0">
                <a:cs typeface="Times New Roman" pitchFamily="18" charset="0"/>
              </a:rPr>
              <a:t>Ljudje </a:t>
            </a:r>
            <a:endParaRPr lang="sl-SI" smtClean="0"/>
          </a:p>
        </p:txBody>
      </p:sp>
      <p:sp>
        <p:nvSpPr>
          <p:cNvPr id="17420" name="Text Box 4"/>
          <p:cNvSpPr txBox="1">
            <a:spLocks noChangeArrowheads="1"/>
          </p:cNvSpPr>
          <p:nvPr/>
        </p:nvSpPr>
        <p:spPr bwMode="auto">
          <a:xfrm>
            <a:off x="6643688" y="2286000"/>
            <a:ext cx="1714500" cy="327025"/>
          </a:xfrm>
          <a:prstGeom prst="rect">
            <a:avLst/>
          </a:prstGeom>
          <a:solidFill>
            <a:srgbClr val="FFFFFF"/>
          </a:solidFill>
          <a:ln w="9525">
            <a:solidFill>
              <a:srgbClr val="000000"/>
            </a:solidFill>
            <a:miter lim="800000"/>
            <a:headEnd/>
            <a:tailEnd/>
          </a:ln>
        </p:spPr>
        <p:txBody>
          <a:bodyPr>
            <a:spAutoFit/>
          </a:bodyPr>
          <a:lstStyle>
            <a:lvl1pPr>
              <a:defRPr kumimoji="1" sz="3200" b="1">
                <a:solidFill>
                  <a:srgbClr val="0000CC"/>
                </a:solidFill>
                <a:latin typeface="Arial" pitchFamily="34" charset="0"/>
              </a:defRPr>
            </a:lvl1pPr>
            <a:lvl2pPr marL="742950" indent="-285750">
              <a:defRPr kumimoji="1" sz="3200" b="1">
                <a:solidFill>
                  <a:srgbClr val="0000CC"/>
                </a:solidFill>
                <a:latin typeface="Arial" pitchFamily="34" charset="0"/>
              </a:defRPr>
            </a:lvl2pPr>
            <a:lvl3pPr marL="1143000" indent="-228600">
              <a:defRPr kumimoji="1" sz="3200" b="1">
                <a:solidFill>
                  <a:srgbClr val="0000CC"/>
                </a:solidFill>
                <a:latin typeface="Arial" pitchFamily="34" charset="0"/>
              </a:defRPr>
            </a:lvl3pPr>
            <a:lvl4pPr marL="1600200" indent="-228600">
              <a:defRPr kumimoji="1" sz="3200" b="1">
                <a:solidFill>
                  <a:srgbClr val="0000CC"/>
                </a:solidFill>
                <a:latin typeface="Arial" pitchFamily="34" charset="0"/>
              </a:defRPr>
            </a:lvl4pPr>
            <a:lvl5pPr marL="2057400" indent="-228600">
              <a:defRPr kumimoji="1" sz="3200" b="1">
                <a:solidFill>
                  <a:srgbClr val="0000CC"/>
                </a:solidFill>
                <a:latin typeface="Arial" pitchFamily="34" charset="0"/>
              </a:defRPr>
            </a:lvl5pPr>
            <a:lvl6pPr marL="25146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6pPr>
            <a:lvl7pPr marL="29718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7pPr>
            <a:lvl8pPr marL="34290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8pPr>
            <a:lvl9pPr marL="38862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9pPr>
          </a:lstStyle>
          <a:p>
            <a:pPr algn="just" eaLnBrk="0" fontAlgn="base" hangingPunct="0">
              <a:lnSpc>
                <a:spcPct val="85000"/>
              </a:lnSpc>
              <a:spcBef>
                <a:spcPct val="20000"/>
              </a:spcBef>
              <a:spcAft>
                <a:spcPct val="0"/>
              </a:spcAft>
              <a:buClr>
                <a:srgbClr val="FF9933"/>
              </a:buClr>
              <a:buSzPct val="70000"/>
              <a:buFont typeface="Wingdings" pitchFamily="2" charset="2"/>
              <a:buNone/>
            </a:pPr>
            <a:r>
              <a:rPr lang="sl-SI" sz="1800" smtClean="0">
                <a:cs typeface="Times New Roman" pitchFamily="18" charset="0"/>
              </a:rPr>
              <a:t>Računalniki </a:t>
            </a:r>
            <a:endParaRPr lang="sl-SI" smtClean="0"/>
          </a:p>
        </p:txBody>
      </p:sp>
      <p:cxnSp>
        <p:nvCxnSpPr>
          <p:cNvPr id="17421" name="AutoShape 19"/>
          <p:cNvCxnSpPr>
            <a:cxnSpLocks noChangeShapeType="1"/>
          </p:cNvCxnSpPr>
          <p:nvPr/>
        </p:nvCxnSpPr>
        <p:spPr bwMode="auto">
          <a:xfrm flipV="1">
            <a:off x="1071563" y="1714500"/>
            <a:ext cx="5429250" cy="1749425"/>
          </a:xfrm>
          <a:prstGeom prst="straightConnector1">
            <a:avLst/>
          </a:prstGeom>
          <a:noFill/>
          <a:ln w="127000">
            <a:solidFill>
              <a:srgbClr val="000000"/>
            </a:solidFill>
            <a:prstDash val="sysDot"/>
            <a:round/>
            <a:headEnd/>
            <a:tailEnd type="triangle" w="lg" len="lg"/>
          </a:ln>
          <a:extLst>
            <a:ext uri="{909E8E84-426E-40DD-AFC4-6F175D3DCCD1}">
              <a14:hiddenFill xmlns:a14="http://schemas.microsoft.com/office/drawing/2010/main">
                <a:noFill/>
              </a14:hiddenFill>
            </a:ext>
          </a:extLst>
        </p:spPr>
      </p:cxnSp>
      <p:sp>
        <p:nvSpPr>
          <p:cNvPr id="17422" name="Text Box 4"/>
          <p:cNvSpPr txBox="1">
            <a:spLocks noChangeArrowheads="1"/>
          </p:cNvSpPr>
          <p:nvPr/>
        </p:nvSpPr>
        <p:spPr bwMode="auto">
          <a:xfrm>
            <a:off x="6643688" y="1143000"/>
            <a:ext cx="2071687" cy="1033463"/>
          </a:xfrm>
          <a:prstGeom prst="rect">
            <a:avLst/>
          </a:prstGeom>
          <a:solidFill>
            <a:srgbClr val="FFFFFF"/>
          </a:solidFill>
          <a:ln w="9525">
            <a:solidFill>
              <a:srgbClr val="000000"/>
            </a:solidFill>
            <a:miter lim="800000"/>
            <a:headEnd/>
            <a:tailEnd/>
          </a:ln>
        </p:spPr>
        <p:txBody>
          <a:bodyPr>
            <a:spAutoFit/>
          </a:bodyPr>
          <a:lstStyle>
            <a:lvl1pPr>
              <a:defRPr kumimoji="1" sz="3200" b="1">
                <a:solidFill>
                  <a:srgbClr val="0000CC"/>
                </a:solidFill>
                <a:latin typeface="Arial" pitchFamily="34" charset="0"/>
              </a:defRPr>
            </a:lvl1pPr>
            <a:lvl2pPr marL="742950" indent="-285750">
              <a:defRPr kumimoji="1" sz="3200" b="1">
                <a:solidFill>
                  <a:srgbClr val="0000CC"/>
                </a:solidFill>
                <a:latin typeface="Arial" pitchFamily="34" charset="0"/>
              </a:defRPr>
            </a:lvl2pPr>
            <a:lvl3pPr marL="1143000" indent="-228600">
              <a:defRPr kumimoji="1" sz="3200" b="1">
                <a:solidFill>
                  <a:srgbClr val="0000CC"/>
                </a:solidFill>
                <a:latin typeface="Arial" pitchFamily="34" charset="0"/>
              </a:defRPr>
            </a:lvl3pPr>
            <a:lvl4pPr marL="1600200" indent="-228600">
              <a:defRPr kumimoji="1" sz="3200" b="1">
                <a:solidFill>
                  <a:srgbClr val="0000CC"/>
                </a:solidFill>
                <a:latin typeface="Arial" pitchFamily="34" charset="0"/>
              </a:defRPr>
            </a:lvl4pPr>
            <a:lvl5pPr marL="2057400" indent="-228600">
              <a:defRPr kumimoji="1" sz="3200" b="1">
                <a:solidFill>
                  <a:srgbClr val="0000CC"/>
                </a:solidFill>
                <a:latin typeface="Arial" pitchFamily="34" charset="0"/>
              </a:defRPr>
            </a:lvl5pPr>
            <a:lvl6pPr marL="25146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6pPr>
            <a:lvl7pPr marL="29718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7pPr>
            <a:lvl8pPr marL="34290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8pPr>
            <a:lvl9pPr marL="38862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9pPr>
          </a:lstStyle>
          <a:p>
            <a:pPr algn="just" eaLnBrk="0" fontAlgn="base" hangingPunct="0">
              <a:lnSpc>
                <a:spcPct val="85000"/>
              </a:lnSpc>
              <a:spcBef>
                <a:spcPct val="20000"/>
              </a:spcBef>
              <a:spcAft>
                <a:spcPct val="0"/>
              </a:spcAft>
              <a:buClr>
                <a:srgbClr val="FF9933"/>
              </a:buClr>
              <a:buSzPct val="70000"/>
              <a:buFont typeface="Wingdings" pitchFamily="2" charset="2"/>
              <a:buNone/>
            </a:pPr>
            <a:r>
              <a:rPr lang="sl-SI" sz="1800" smtClean="0">
                <a:cs typeface="Times New Roman" pitchFamily="18" charset="0"/>
              </a:rPr>
              <a:t>Ljudje + Računalniki  = Informacijska družba</a:t>
            </a:r>
            <a:endParaRPr lang="sl-SI" smtClean="0"/>
          </a:p>
        </p:txBody>
      </p:sp>
      <p:sp>
        <p:nvSpPr>
          <p:cNvPr id="2" name="Title 1"/>
          <p:cNvSpPr>
            <a:spLocks noGrp="1"/>
          </p:cNvSpPr>
          <p:nvPr>
            <p:ph type="title"/>
          </p:nvPr>
        </p:nvSpPr>
        <p:spPr/>
        <p:txBody>
          <a:bodyPr/>
          <a:lstStyle/>
          <a:p>
            <a:r>
              <a:rPr lang="sl-SI" dirty="0" smtClean="0"/>
              <a:t>d</a:t>
            </a:r>
            <a:endParaRPr lang="sl-SI" dirty="0"/>
          </a:p>
        </p:txBody>
      </p:sp>
      <p:sp>
        <p:nvSpPr>
          <p:cNvPr id="3" name="TextBox 2"/>
          <p:cNvSpPr txBox="1"/>
          <p:nvPr/>
        </p:nvSpPr>
        <p:spPr>
          <a:xfrm>
            <a:off x="4499992" y="1143000"/>
            <a:ext cx="1152128" cy="461665"/>
          </a:xfrm>
          <a:prstGeom prst="rect">
            <a:avLst/>
          </a:prstGeom>
          <a:noFill/>
        </p:spPr>
        <p:txBody>
          <a:bodyPr wrap="square" rtlCol="0">
            <a:spAutoFit/>
          </a:bodyPr>
          <a:lstStyle/>
          <a:p>
            <a:r>
              <a:rPr lang="sl-SI" sz="2400" dirty="0" err="1" smtClean="0">
                <a:solidFill>
                  <a:schemeClr val="bg2"/>
                </a:solidFill>
              </a:rPr>
              <a:t>Flynn</a:t>
            </a:r>
            <a:endParaRPr lang="sl-SI" sz="2400" dirty="0">
              <a:solidFill>
                <a:schemeClr val="bg2"/>
              </a:solidFill>
            </a:endParaRPr>
          </a:p>
        </p:txBody>
      </p:sp>
      <p:sp>
        <p:nvSpPr>
          <p:cNvPr id="4" name="Footer Placeholder 3"/>
          <p:cNvSpPr>
            <a:spLocks noGrp="1"/>
          </p:cNvSpPr>
          <p:nvPr>
            <p:ph type="ftr" sz="quarter" idx="10"/>
          </p:nvPr>
        </p:nvSpPr>
        <p:spPr/>
        <p:txBody>
          <a:bodyPr/>
          <a:lstStyle/>
          <a:p>
            <a:pPr>
              <a:defRPr/>
            </a:pPr>
            <a:r>
              <a:rPr lang="en-US" sz="1200" smtClean="0">
                <a:solidFill>
                  <a:schemeClr val="tx1">
                    <a:lumMod val="65000"/>
                  </a:schemeClr>
                </a:solidFill>
                <a:latin typeface="Calibri" pitchFamily="34" charset="0"/>
                <a:cs typeface="Calibri" pitchFamily="34" charset="0"/>
              </a:rPr>
              <a:t>BI 30.11.2011</a:t>
            </a:r>
            <a:endParaRPr lang="en-US" sz="1200" dirty="0">
              <a:solidFill>
                <a:schemeClr val="tx1">
                  <a:lumMod val="65000"/>
                </a:schemeClr>
              </a:solidFill>
              <a:latin typeface="Calibri" pitchFamily="34" charset="0"/>
              <a:cs typeface="Calibri" pitchFamily="34" charset="0"/>
            </a:endParaRPr>
          </a:p>
        </p:txBody>
      </p:sp>
      <p:sp>
        <p:nvSpPr>
          <p:cNvPr id="5" name="Slide Number Placeholder 4"/>
          <p:cNvSpPr>
            <a:spLocks noGrp="1"/>
          </p:cNvSpPr>
          <p:nvPr>
            <p:ph type="sldNum" sz="quarter" idx="11"/>
          </p:nvPr>
        </p:nvSpPr>
        <p:spPr/>
        <p:txBody>
          <a:bodyPr/>
          <a:lstStyle/>
          <a:p>
            <a:pPr>
              <a:defRPr/>
            </a:pPr>
            <a:fld id="{74522B2E-1E04-458D-9C17-DCAFC901CD8C}" type="slidenum">
              <a:rPr lang="en-US" smtClean="0">
                <a:solidFill>
                  <a:srgbClr val="FFFFFF"/>
                </a:solidFill>
              </a:rPr>
              <a:pPr>
                <a:defRPr/>
              </a:pPr>
              <a:t>17</a:t>
            </a:fld>
            <a:endParaRPr lang="en-US">
              <a:solidFill>
                <a:srgbClr val="FFFFFF"/>
              </a:solidFill>
            </a:endParaRPr>
          </a:p>
        </p:txBody>
      </p:sp>
      <p:sp>
        <p:nvSpPr>
          <p:cNvPr id="6" name="Rectangle 5"/>
          <p:cNvSpPr/>
          <p:nvPr/>
        </p:nvSpPr>
        <p:spPr>
          <a:xfrm>
            <a:off x="611560" y="272534"/>
            <a:ext cx="8208912" cy="646331"/>
          </a:xfrm>
          <a:prstGeom prst="rect">
            <a:avLst/>
          </a:prstGeom>
        </p:spPr>
        <p:txBody>
          <a:bodyPr wrap="square">
            <a:spAutoFit/>
          </a:bodyPr>
          <a:lstStyle/>
          <a:p>
            <a:pPr lvl="0"/>
            <a:r>
              <a:rPr lang="sl-SI" sz="3600" b="1" dirty="0">
                <a:solidFill>
                  <a:sysClr val="windowText" lastClr="000000"/>
                </a:solidFill>
                <a:latin typeface="Calibri"/>
              </a:rPr>
              <a:t>HUMAN INTELLIGENCE </a:t>
            </a:r>
            <a:r>
              <a:rPr lang="sl-SI" sz="3600" b="1" dirty="0" smtClean="0">
                <a:solidFill>
                  <a:srgbClr val="FF0000"/>
                </a:solidFill>
                <a:latin typeface="Calibri"/>
              </a:rPr>
              <a:t>AND</a:t>
            </a:r>
            <a:r>
              <a:rPr lang="sl-SI" sz="3600" b="1" dirty="0" smtClean="0">
                <a:solidFill>
                  <a:sysClr val="windowText" lastClr="000000"/>
                </a:solidFill>
                <a:latin typeface="Calibri"/>
              </a:rPr>
              <a:t> </a:t>
            </a:r>
            <a:r>
              <a:rPr lang="sl-SI" sz="3600" b="1" dirty="0">
                <a:solidFill>
                  <a:sysClr val="windowText" lastClr="000000"/>
                </a:solidFill>
                <a:latin typeface="Calibri"/>
              </a:rPr>
              <a:t>COMPUTERS </a:t>
            </a:r>
          </a:p>
        </p:txBody>
      </p:sp>
      <p:sp>
        <p:nvSpPr>
          <p:cNvPr id="7" name="TextBox 6"/>
          <p:cNvSpPr txBox="1"/>
          <p:nvPr/>
        </p:nvSpPr>
        <p:spPr>
          <a:xfrm>
            <a:off x="611560" y="5500688"/>
            <a:ext cx="2448272" cy="923330"/>
          </a:xfrm>
          <a:prstGeom prst="rect">
            <a:avLst/>
          </a:prstGeom>
          <a:noFill/>
        </p:spPr>
        <p:txBody>
          <a:bodyPr wrap="square" rtlCol="0">
            <a:spAutoFit/>
          </a:bodyPr>
          <a:lstStyle/>
          <a:p>
            <a:r>
              <a:rPr lang="en-US" dirty="0" err="1" smtClean="0">
                <a:solidFill>
                  <a:srgbClr val="FF0000"/>
                </a:solidFill>
              </a:rPr>
              <a:t>Compuers</a:t>
            </a:r>
            <a:r>
              <a:rPr lang="en-US" dirty="0" smtClean="0">
                <a:solidFill>
                  <a:srgbClr val="FF0000"/>
                </a:solidFill>
              </a:rPr>
              <a:t> are tools for enhancing our mental capabilities</a:t>
            </a:r>
            <a:endParaRPr lang="en-US" dirty="0">
              <a:solidFill>
                <a:srgbClr val="FF0000"/>
              </a:solidFill>
            </a:endParaRPr>
          </a:p>
        </p:txBody>
      </p:sp>
    </p:spTree>
    <p:extLst>
      <p:ext uri="{BB962C8B-B14F-4D97-AF65-F5344CB8AC3E}">
        <p14:creationId xmlns:p14="http://schemas.microsoft.com/office/powerpoint/2010/main" val="2357428493"/>
      </p:ext>
    </p:extLst>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5" name="Text Box 9"/>
          <p:cNvSpPr txBox="1">
            <a:spLocks noChangeArrowheads="1"/>
          </p:cNvSpPr>
          <p:nvPr/>
        </p:nvSpPr>
        <p:spPr bwMode="auto">
          <a:xfrm>
            <a:off x="428625" y="1357313"/>
            <a:ext cx="2071688" cy="327025"/>
          </a:xfrm>
          <a:prstGeom prst="rect">
            <a:avLst/>
          </a:prstGeom>
          <a:solidFill>
            <a:srgbClr val="FFFFFF"/>
          </a:solidFill>
          <a:ln w="9525">
            <a:solidFill>
              <a:srgbClr val="000000"/>
            </a:solidFill>
            <a:miter lim="800000"/>
            <a:headEnd/>
            <a:tailEnd/>
          </a:ln>
        </p:spPr>
        <p:txBody>
          <a:bodyPr>
            <a:spAutoFit/>
          </a:bodyPr>
          <a:lstStyle>
            <a:lvl1pPr>
              <a:defRPr kumimoji="1" sz="3200" b="1">
                <a:solidFill>
                  <a:srgbClr val="0000CC"/>
                </a:solidFill>
                <a:latin typeface="Arial" pitchFamily="34" charset="0"/>
              </a:defRPr>
            </a:lvl1pPr>
            <a:lvl2pPr marL="742950" indent="-285750">
              <a:defRPr kumimoji="1" sz="3200" b="1">
                <a:solidFill>
                  <a:srgbClr val="0000CC"/>
                </a:solidFill>
                <a:latin typeface="Arial" pitchFamily="34" charset="0"/>
              </a:defRPr>
            </a:lvl2pPr>
            <a:lvl3pPr marL="1143000" indent="-228600">
              <a:defRPr kumimoji="1" sz="3200" b="1">
                <a:solidFill>
                  <a:srgbClr val="0000CC"/>
                </a:solidFill>
                <a:latin typeface="Arial" pitchFamily="34" charset="0"/>
              </a:defRPr>
            </a:lvl3pPr>
            <a:lvl4pPr marL="1600200" indent="-228600">
              <a:defRPr kumimoji="1" sz="3200" b="1">
                <a:solidFill>
                  <a:srgbClr val="0000CC"/>
                </a:solidFill>
                <a:latin typeface="Arial" pitchFamily="34" charset="0"/>
              </a:defRPr>
            </a:lvl4pPr>
            <a:lvl5pPr marL="2057400" indent="-228600">
              <a:defRPr kumimoji="1" sz="3200" b="1">
                <a:solidFill>
                  <a:srgbClr val="0000CC"/>
                </a:solidFill>
                <a:latin typeface="Arial" pitchFamily="34" charset="0"/>
              </a:defRPr>
            </a:lvl5pPr>
            <a:lvl6pPr marL="25146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6pPr>
            <a:lvl7pPr marL="29718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7pPr>
            <a:lvl8pPr marL="34290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8pPr>
            <a:lvl9pPr marL="38862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9pPr>
          </a:lstStyle>
          <a:p>
            <a:pPr algn="just" eaLnBrk="0" fontAlgn="base" hangingPunct="0">
              <a:lnSpc>
                <a:spcPct val="85000"/>
              </a:lnSpc>
              <a:spcBef>
                <a:spcPct val="20000"/>
              </a:spcBef>
              <a:spcAft>
                <a:spcPct val="0"/>
              </a:spcAft>
              <a:buClr>
                <a:srgbClr val="FF9933"/>
              </a:buClr>
              <a:buSzPct val="70000"/>
              <a:buFont typeface="Wingdings" pitchFamily="2" charset="2"/>
              <a:buNone/>
            </a:pPr>
            <a:r>
              <a:rPr lang="sl-SI" sz="1800" smtClean="0">
                <a:cs typeface="Times New Roman" pitchFamily="18" charset="0"/>
              </a:rPr>
              <a:t>Moč procesiranja</a:t>
            </a:r>
            <a:endParaRPr lang="sl-SI" smtClean="0"/>
          </a:p>
        </p:txBody>
      </p:sp>
      <p:sp>
        <p:nvSpPr>
          <p:cNvPr id="18436" name="Text Box 4"/>
          <p:cNvSpPr txBox="1">
            <a:spLocks noChangeArrowheads="1"/>
          </p:cNvSpPr>
          <p:nvPr/>
        </p:nvSpPr>
        <p:spPr bwMode="auto">
          <a:xfrm>
            <a:off x="6786563" y="5500688"/>
            <a:ext cx="714375" cy="327025"/>
          </a:xfrm>
          <a:prstGeom prst="rect">
            <a:avLst/>
          </a:prstGeom>
          <a:solidFill>
            <a:srgbClr val="FFFFFF"/>
          </a:solidFill>
          <a:ln w="9525">
            <a:solidFill>
              <a:srgbClr val="000000"/>
            </a:solidFill>
            <a:miter lim="800000"/>
            <a:headEnd/>
            <a:tailEnd/>
          </a:ln>
        </p:spPr>
        <p:txBody>
          <a:bodyPr>
            <a:spAutoFit/>
          </a:bodyPr>
          <a:lstStyle>
            <a:lvl1pPr>
              <a:defRPr kumimoji="1" sz="3200" b="1">
                <a:solidFill>
                  <a:srgbClr val="0000CC"/>
                </a:solidFill>
                <a:latin typeface="Arial" pitchFamily="34" charset="0"/>
              </a:defRPr>
            </a:lvl1pPr>
            <a:lvl2pPr marL="742950" indent="-285750">
              <a:defRPr kumimoji="1" sz="3200" b="1">
                <a:solidFill>
                  <a:srgbClr val="0000CC"/>
                </a:solidFill>
                <a:latin typeface="Arial" pitchFamily="34" charset="0"/>
              </a:defRPr>
            </a:lvl2pPr>
            <a:lvl3pPr marL="1143000" indent="-228600">
              <a:defRPr kumimoji="1" sz="3200" b="1">
                <a:solidFill>
                  <a:srgbClr val="0000CC"/>
                </a:solidFill>
                <a:latin typeface="Arial" pitchFamily="34" charset="0"/>
              </a:defRPr>
            </a:lvl3pPr>
            <a:lvl4pPr marL="1600200" indent="-228600">
              <a:defRPr kumimoji="1" sz="3200" b="1">
                <a:solidFill>
                  <a:srgbClr val="0000CC"/>
                </a:solidFill>
                <a:latin typeface="Arial" pitchFamily="34" charset="0"/>
              </a:defRPr>
            </a:lvl4pPr>
            <a:lvl5pPr marL="2057400" indent="-228600">
              <a:defRPr kumimoji="1" sz="3200" b="1">
                <a:solidFill>
                  <a:srgbClr val="0000CC"/>
                </a:solidFill>
                <a:latin typeface="Arial" pitchFamily="34" charset="0"/>
              </a:defRPr>
            </a:lvl5pPr>
            <a:lvl6pPr marL="25146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6pPr>
            <a:lvl7pPr marL="29718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7pPr>
            <a:lvl8pPr marL="34290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8pPr>
            <a:lvl9pPr marL="38862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9pPr>
          </a:lstStyle>
          <a:p>
            <a:pPr algn="just" eaLnBrk="0" fontAlgn="base" hangingPunct="0">
              <a:lnSpc>
                <a:spcPct val="85000"/>
              </a:lnSpc>
              <a:spcBef>
                <a:spcPct val="20000"/>
              </a:spcBef>
              <a:spcAft>
                <a:spcPct val="0"/>
              </a:spcAft>
              <a:buClr>
                <a:srgbClr val="FF9933"/>
              </a:buClr>
              <a:buSzPct val="70000"/>
              <a:buFont typeface="Wingdings" pitchFamily="2" charset="2"/>
              <a:buNone/>
            </a:pPr>
            <a:r>
              <a:rPr lang="sl-SI" sz="1800" smtClean="0">
                <a:cs typeface="Times New Roman" pitchFamily="18" charset="0"/>
              </a:rPr>
              <a:t>Čas </a:t>
            </a:r>
            <a:endParaRPr lang="sl-SI" smtClean="0"/>
          </a:p>
        </p:txBody>
      </p:sp>
      <p:sp>
        <p:nvSpPr>
          <p:cNvPr id="18437"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eaLnBrk="0" fontAlgn="base" hangingPunct="0">
              <a:lnSpc>
                <a:spcPct val="85000"/>
              </a:lnSpc>
              <a:spcBef>
                <a:spcPct val="20000"/>
              </a:spcBef>
              <a:spcAft>
                <a:spcPct val="0"/>
              </a:spcAft>
              <a:buClr>
                <a:srgbClr val="FF9933"/>
              </a:buClr>
              <a:buSzPct val="70000"/>
              <a:buFont typeface="Wingdings" pitchFamily="2" charset="2"/>
              <a:buNone/>
            </a:pPr>
            <a:endParaRPr kumimoji="1" lang="sl-SI" sz="3200" b="1" smtClean="0">
              <a:solidFill>
                <a:srgbClr val="0000CC"/>
              </a:solidFill>
            </a:endParaRPr>
          </a:p>
        </p:txBody>
      </p:sp>
      <p:sp>
        <p:nvSpPr>
          <p:cNvPr id="18438" name="Rectangle 13"/>
          <p:cNvSpPr>
            <a:spLocks noChangeArrowheads="1"/>
          </p:cNvSpPr>
          <p:nvPr/>
        </p:nvSpPr>
        <p:spPr bwMode="auto">
          <a:xfrm>
            <a:off x="251520" y="3271838"/>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eaLnBrk="0" fontAlgn="base" hangingPunct="0">
              <a:lnSpc>
                <a:spcPct val="85000"/>
              </a:lnSpc>
              <a:spcBef>
                <a:spcPct val="20000"/>
              </a:spcBef>
              <a:spcAft>
                <a:spcPct val="0"/>
              </a:spcAft>
              <a:buClr>
                <a:srgbClr val="FF9933"/>
              </a:buClr>
              <a:buSzPct val="70000"/>
              <a:buFont typeface="Wingdings" pitchFamily="2" charset="2"/>
              <a:buNone/>
            </a:pPr>
            <a:endParaRPr kumimoji="1" lang="sl-SI" sz="3200" b="1" smtClean="0">
              <a:solidFill>
                <a:srgbClr val="0000CC"/>
              </a:solidFill>
            </a:endParaRPr>
          </a:p>
        </p:txBody>
      </p:sp>
      <p:cxnSp>
        <p:nvCxnSpPr>
          <p:cNvPr id="18439" name="AutoShape 14"/>
          <p:cNvCxnSpPr>
            <a:cxnSpLocks noChangeShapeType="1"/>
          </p:cNvCxnSpPr>
          <p:nvPr/>
        </p:nvCxnSpPr>
        <p:spPr bwMode="auto">
          <a:xfrm>
            <a:off x="1071563" y="5143500"/>
            <a:ext cx="6000750" cy="1588"/>
          </a:xfrm>
          <a:prstGeom prst="straightConnector1">
            <a:avLst/>
          </a:prstGeom>
          <a:noFill/>
          <a:ln w="254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18440" name="AutoShape 16"/>
          <p:cNvCxnSpPr>
            <a:cxnSpLocks noChangeShapeType="1"/>
          </p:cNvCxnSpPr>
          <p:nvPr/>
        </p:nvCxnSpPr>
        <p:spPr bwMode="auto">
          <a:xfrm flipV="1">
            <a:off x="1143000" y="2428875"/>
            <a:ext cx="5429250" cy="2714625"/>
          </a:xfrm>
          <a:prstGeom prst="straightConnector1">
            <a:avLst/>
          </a:prstGeom>
          <a:noFill/>
          <a:ln w="38100">
            <a:solidFill>
              <a:srgbClr val="000000"/>
            </a:solidFill>
            <a:prstDash val="sysDot"/>
            <a:round/>
            <a:headEnd/>
            <a:tailEnd type="triangle" w="lg" len="lg"/>
          </a:ln>
          <a:extLst>
            <a:ext uri="{909E8E84-426E-40DD-AFC4-6F175D3DCCD1}">
              <a14:hiddenFill xmlns:a14="http://schemas.microsoft.com/office/drawing/2010/main">
                <a:noFill/>
              </a14:hiddenFill>
            </a:ext>
          </a:extLst>
        </p:spPr>
      </p:cxnSp>
      <p:cxnSp>
        <p:nvCxnSpPr>
          <p:cNvPr id="18441" name="AutoShape 17"/>
          <p:cNvCxnSpPr>
            <a:cxnSpLocks noChangeShapeType="1"/>
          </p:cNvCxnSpPr>
          <p:nvPr/>
        </p:nvCxnSpPr>
        <p:spPr bwMode="auto">
          <a:xfrm>
            <a:off x="1071563" y="3500438"/>
            <a:ext cx="5500687" cy="1587"/>
          </a:xfrm>
          <a:prstGeom prst="straightConnector1">
            <a:avLst/>
          </a:prstGeom>
          <a:noFill/>
          <a:ln w="38100">
            <a:solidFill>
              <a:srgbClr val="000000"/>
            </a:solidFill>
            <a:prstDash val="dash"/>
            <a:round/>
            <a:headEnd/>
            <a:tailEnd type="triangle" w="lg" len="lg"/>
          </a:ln>
          <a:extLst>
            <a:ext uri="{909E8E84-426E-40DD-AFC4-6F175D3DCCD1}">
              <a14:hiddenFill xmlns:a14="http://schemas.microsoft.com/office/drawing/2010/main">
                <a:noFill/>
              </a14:hiddenFill>
            </a:ext>
          </a:extLst>
        </p:spPr>
      </p:cxnSp>
      <p:cxnSp>
        <p:nvCxnSpPr>
          <p:cNvPr id="18442" name="AutoShape 18"/>
          <p:cNvCxnSpPr>
            <a:cxnSpLocks noChangeShapeType="1"/>
          </p:cNvCxnSpPr>
          <p:nvPr/>
        </p:nvCxnSpPr>
        <p:spPr bwMode="auto">
          <a:xfrm rot="5400000" flipH="1" flipV="1">
            <a:off x="-548481" y="3547269"/>
            <a:ext cx="3238500" cy="1588"/>
          </a:xfrm>
          <a:prstGeom prst="straightConnector1">
            <a:avLst/>
          </a:prstGeom>
          <a:noFill/>
          <a:ln w="25400">
            <a:solidFill>
              <a:srgbClr val="000000"/>
            </a:solidFill>
            <a:round/>
            <a:headEnd/>
            <a:tailEnd type="triangle" w="lg" len="lg"/>
          </a:ln>
          <a:extLst>
            <a:ext uri="{909E8E84-426E-40DD-AFC4-6F175D3DCCD1}">
              <a14:hiddenFill xmlns:a14="http://schemas.microsoft.com/office/drawing/2010/main">
                <a:noFill/>
              </a14:hiddenFill>
            </a:ext>
          </a:extLst>
        </p:spPr>
      </p:cxnSp>
      <p:sp>
        <p:nvSpPr>
          <p:cNvPr id="18443" name="Text Box 4"/>
          <p:cNvSpPr txBox="1">
            <a:spLocks noChangeArrowheads="1"/>
          </p:cNvSpPr>
          <p:nvPr/>
        </p:nvSpPr>
        <p:spPr bwMode="auto">
          <a:xfrm>
            <a:off x="6715125" y="3429000"/>
            <a:ext cx="1027113" cy="327025"/>
          </a:xfrm>
          <a:prstGeom prst="rect">
            <a:avLst/>
          </a:prstGeom>
          <a:solidFill>
            <a:srgbClr val="FFFFFF"/>
          </a:solidFill>
          <a:ln w="9525">
            <a:solidFill>
              <a:srgbClr val="000000"/>
            </a:solidFill>
            <a:miter lim="800000"/>
            <a:headEnd/>
            <a:tailEnd/>
          </a:ln>
        </p:spPr>
        <p:txBody>
          <a:bodyPr>
            <a:spAutoFit/>
          </a:bodyPr>
          <a:lstStyle>
            <a:lvl1pPr>
              <a:defRPr kumimoji="1" sz="3200" b="1">
                <a:solidFill>
                  <a:srgbClr val="0000CC"/>
                </a:solidFill>
                <a:latin typeface="Arial" pitchFamily="34" charset="0"/>
              </a:defRPr>
            </a:lvl1pPr>
            <a:lvl2pPr marL="742950" indent="-285750">
              <a:defRPr kumimoji="1" sz="3200" b="1">
                <a:solidFill>
                  <a:srgbClr val="0000CC"/>
                </a:solidFill>
                <a:latin typeface="Arial" pitchFamily="34" charset="0"/>
              </a:defRPr>
            </a:lvl2pPr>
            <a:lvl3pPr marL="1143000" indent="-228600">
              <a:defRPr kumimoji="1" sz="3200" b="1">
                <a:solidFill>
                  <a:srgbClr val="0000CC"/>
                </a:solidFill>
                <a:latin typeface="Arial" pitchFamily="34" charset="0"/>
              </a:defRPr>
            </a:lvl3pPr>
            <a:lvl4pPr marL="1600200" indent="-228600">
              <a:defRPr kumimoji="1" sz="3200" b="1">
                <a:solidFill>
                  <a:srgbClr val="0000CC"/>
                </a:solidFill>
                <a:latin typeface="Arial" pitchFamily="34" charset="0"/>
              </a:defRPr>
            </a:lvl4pPr>
            <a:lvl5pPr marL="2057400" indent="-228600">
              <a:defRPr kumimoji="1" sz="3200" b="1">
                <a:solidFill>
                  <a:srgbClr val="0000CC"/>
                </a:solidFill>
                <a:latin typeface="Arial" pitchFamily="34" charset="0"/>
              </a:defRPr>
            </a:lvl5pPr>
            <a:lvl6pPr marL="25146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6pPr>
            <a:lvl7pPr marL="29718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7pPr>
            <a:lvl8pPr marL="34290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8pPr>
            <a:lvl9pPr marL="38862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9pPr>
          </a:lstStyle>
          <a:p>
            <a:pPr algn="just" eaLnBrk="0" fontAlgn="base" hangingPunct="0">
              <a:lnSpc>
                <a:spcPct val="85000"/>
              </a:lnSpc>
              <a:spcBef>
                <a:spcPct val="20000"/>
              </a:spcBef>
              <a:spcAft>
                <a:spcPct val="0"/>
              </a:spcAft>
              <a:buClr>
                <a:srgbClr val="FF9933"/>
              </a:buClr>
              <a:buSzPct val="70000"/>
              <a:buFont typeface="Wingdings" pitchFamily="2" charset="2"/>
              <a:buNone/>
            </a:pPr>
            <a:r>
              <a:rPr lang="sl-SI" sz="1800" smtClean="0">
                <a:cs typeface="Times New Roman" pitchFamily="18" charset="0"/>
              </a:rPr>
              <a:t>Ljudje </a:t>
            </a:r>
            <a:endParaRPr lang="sl-SI" smtClean="0"/>
          </a:p>
        </p:txBody>
      </p:sp>
      <p:sp>
        <p:nvSpPr>
          <p:cNvPr id="18444" name="Text Box 4"/>
          <p:cNvSpPr txBox="1">
            <a:spLocks noChangeArrowheads="1"/>
          </p:cNvSpPr>
          <p:nvPr/>
        </p:nvSpPr>
        <p:spPr bwMode="auto">
          <a:xfrm>
            <a:off x="6643688" y="2286000"/>
            <a:ext cx="1714500" cy="327025"/>
          </a:xfrm>
          <a:prstGeom prst="rect">
            <a:avLst/>
          </a:prstGeom>
          <a:solidFill>
            <a:srgbClr val="FFFFFF"/>
          </a:solidFill>
          <a:ln w="9525">
            <a:solidFill>
              <a:srgbClr val="000000"/>
            </a:solidFill>
            <a:miter lim="800000"/>
            <a:headEnd/>
            <a:tailEnd/>
          </a:ln>
        </p:spPr>
        <p:txBody>
          <a:bodyPr>
            <a:spAutoFit/>
          </a:bodyPr>
          <a:lstStyle>
            <a:lvl1pPr>
              <a:defRPr kumimoji="1" sz="3200" b="1">
                <a:solidFill>
                  <a:srgbClr val="0000CC"/>
                </a:solidFill>
                <a:latin typeface="Arial" pitchFamily="34" charset="0"/>
              </a:defRPr>
            </a:lvl1pPr>
            <a:lvl2pPr marL="742950" indent="-285750">
              <a:defRPr kumimoji="1" sz="3200" b="1">
                <a:solidFill>
                  <a:srgbClr val="0000CC"/>
                </a:solidFill>
                <a:latin typeface="Arial" pitchFamily="34" charset="0"/>
              </a:defRPr>
            </a:lvl2pPr>
            <a:lvl3pPr marL="1143000" indent="-228600">
              <a:defRPr kumimoji="1" sz="3200" b="1">
                <a:solidFill>
                  <a:srgbClr val="0000CC"/>
                </a:solidFill>
                <a:latin typeface="Arial" pitchFamily="34" charset="0"/>
              </a:defRPr>
            </a:lvl3pPr>
            <a:lvl4pPr marL="1600200" indent="-228600">
              <a:defRPr kumimoji="1" sz="3200" b="1">
                <a:solidFill>
                  <a:srgbClr val="0000CC"/>
                </a:solidFill>
                <a:latin typeface="Arial" pitchFamily="34" charset="0"/>
              </a:defRPr>
            </a:lvl4pPr>
            <a:lvl5pPr marL="2057400" indent="-228600">
              <a:defRPr kumimoji="1" sz="3200" b="1">
                <a:solidFill>
                  <a:srgbClr val="0000CC"/>
                </a:solidFill>
                <a:latin typeface="Arial" pitchFamily="34" charset="0"/>
              </a:defRPr>
            </a:lvl5pPr>
            <a:lvl6pPr marL="25146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6pPr>
            <a:lvl7pPr marL="29718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7pPr>
            <a:lvl8pPr marL="34290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8pPr>
            <a:lvl9pPr marL="38862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9pPr>
          </a:lstStyle>
          <a:p>
            <a:pPr algn="just" eaLnBrk="0" fontAlgn="base" hangingPunct="0">
              <a:lnSpc>
                <a:spcPct val="85000"/>
              </a:lnSpc>
              <a:spcBef>
                <a:spcPct val="20000"/>
              </a:spcBef>
              <a:spcAft>
                <a:spcPct val="0"/>
              </a:spcAft>
              <a:buClr>
                <a:srgbClr val="FF9933"/>
              </a:buClr>
              <a:buSzPct val="70000"/>
              <a:buFont typeface="Wingdings" pitchFamily="2" charset="2"/>
              <a:buNone/>
            </a:pPr>
            <a:r>
              <a:rPr lang="sl-SI" sz="1800" dirty="0" smtClean="0">
                <a:cs typeface="Times New Roman" pitchFamily="18" charset="0"/>
              </a:rPr>
              <a:t>Računalniki </a:t>
            </a:r>
            <a:endParaRPr lang="sl-SI" dirty="0" smtClean="0"/>
          </a:p>
        </p:txBody>
      </p:sp>
      <p:sp>
        <p:nvSpPr>
          <p:cNvPr id="18445" name="Text Box 4"/>
          <p:cNvSpPr txBox="1">
            <a:spLocks noChangeArrowheads="1"/>
          </p:cNvSpPr>
          <p:nvPr/>
        </p:nvSpPr>
        <p:spPr bwMode="auto">
          <a:xfrm>
            <a:off x="3143250" y="1143000"/>
            <a:ext cx="2071688" cy="1033463"/>
          </a:xfrm>
          <a:prstGeom prst="rect">
            <a:avLst/>
          </a:prstGeom>
          <a:solidFill>
            <a:srgbClr val="FFFFFF"/>
          </a:solidFill>
          <a:ln w="9525">
            <a:solidFill>
              <a:srgbClr val="000000"/>
            </a:solidFill>
            <a:miter lim="800000"/>
            <a:headEnd/>
            <a:tailEnd/>
          </a:ln>
        </p:spPr>
        <p:txBody>
          <a:bodyPr>
            <a:spAutoFit/>
          </a:bodyPr>
          <a:lstStyle>
            <a:lvl1pPr>
              <a:defRPr kumimoji="1" sz="3200" b="1">
                <a:solidFill>
                  <a:srgbClr val="0000CC"/>
                </a:solidFill>
                <a:latin typeface="Arial" pitchFamily="34" charset="0"/>
              </a:defRPr>
            </a:lvl1pPr>
            <a:lvl2pPr marL="742950" indent="-285750">
              <a:defRPr kumimoji="1" sz="3200" b="1">
                <a:solidFill>
                  <a:srgbClr val="0000CC"/>
                </a:solidFill>
                <a:latin typeface="Arial" pitchFamily="34" charset="0"/>
              </a:defRPr>
            </a:lvl2pPr>
            <a:lvl3pPr marL="1143000" indent="-228600">
              <a:defRPr kumimoji="1" sz="3200" b="1">
                <a:solidFill>
                  <a:srgbClr val="0000CC"/>
                </a:solidFill>
                <a:latin typeface="Arial" pitchFamily="34" charset="0"/>
              </a:defRPr>
            </a:lvl3pPr>
            <a:lvl4pPr marL="1600200" indent="-228600">
              <a:defRPr kumimoji="1" sz="3200" b="1">
                <a:solidFill>
                  <a:srgbClr val="0000CC"/>
                </a:solidFill>
                <a:latin typeface="Arial" pitchFamily="34" charset="0"/>
              </a:defRPr>
            </a:lvl4pPr>
            <a:lvl5pPr marL="2057400" indent="-228600">
              <a:defRPr kumimoji="1" sz="3200" b="1">
                <a:solidFill>
                  <a:srgbClr val="0000CC"/>
                </a:solidFill>
                <a:latin typeface="Arial" pitchFamily="34" charset="0"/>
              </a:defRPr>
            </a:lvl5pPr>
            <a:lvl6pPr marL="25146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6pPr>
            <a:lvl7pPr marL="29718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7pPr>
            <a:lvl8pPr marL="34290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8pPr>
            <a:lvl9pPr marL="38862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9pPr>
          </a:lstStyle>
          <a:p>
            <a:pPr algn="just" eaLnBrk="0" fontAlgn="base" hangingPunct="0">
              <a:lnSpc>
                <a:spcPct val="85000"/>
              </a:lnSpc>
              <a:spcBef>
                <a:spcPct val="20000"/>
              </a:spcBef>
              <a:spcAft>
                <a:spcPct val="0"/>
              </a:spcAft>
              <a:buClr>
                <a:srgbClr val="FF9933"/>
              </a:buClr>
              <a:buSzPct val="70000"/>
              <a:buFont typeface="Wingdings" pitchFamily="2" charset="2"/>
              <a:buNone/>
            </a:pPr>
            <a:r>
              <a:rPr lang="sl-SI" sz="1800" dirty="0" smtClean="0">
                <a:cs typeface="Times New Roman" pitchFamily="18" charset="0"/>
              </a:rPr>
              <a:t>Ljudje + Računalniki  = Informacijska družba</a:t>
            </a:r>
            <a:endParaRPr lang="sl-SI" dirty="0" smtClean="0"/>
          </a:p>
        </p:txBody>
      </p:sp>
      <p:cxnSp>
        <p:nvCxnSpPr>
          <p:cNvPr id="18446" name="AutoShape 19"/>
          <p:cNvCxnSpPr>
            <a:cxnSpLocks noChangeShapeType="1"/>
          </p:cNvCxnSpPr>
          <p:nvPr/>
        </p:nvCxnSpPr>
        <p:spPr bwMode="auto">
          <a:xfrm rot="5400000" flipH="1" flipV="1">
            <a:off x="6107906" y="535782"/>
            <a:ext cx="1571625" cy="928688"/>
          </a:xfrm>
          <a:prstGeom prst="straightConnector1">
            <a:avLst/>
          </a:prstGeom>
          <a:noFill/>
          <a:ln w="127000">
            <a:solidFill>
              <a:srgbClr val="000000"/>
            </a:solidFill>
            <a:prstDash val="sysDot"/>
            <a:round/>
            <a:headEnd/>
            <a:tailEnd type="triangle" w="lg" len="lg"/>
          </a:ln>
          <a:extLst>
            <a:ext uri="{909E8E84-426E-40DD-AFC4-6F175D3DCCD1}">
              <a14:hiddenFill xmlns:a14="http://schemas.microsoft.com/office/drawing/2010/main">
                <a:noFill/>
              </a14:hiddenFill>
            </a:ext>
          </a:extLst>
        </p:spPr>
      </p:cxnSp>
      <p:cxnSp>
        <p:nvCxnSpPr>
          <p:cNvPr id="18447" name="AutoShape 3"/>
          <p:cNvCxnSpPr>
            <a:cxnSpLocks noChangeShapeType="1"/>
          </p:cNvCxnSpPr>
          <p:nvPr/>
        </p:nvCxnSpPr>
        <p:spPr bwMode="auto">
          <a:xfrm flipV="1">
            <a:off x="1071563" y="1785938"/>
            <a:ext cx="5429250" cy="1714500"/>
          </a:xfrm>
          <a:prstGeom prst="straightConnector1">
            <a:avLst/>
          </a:prstGeom>
          <a:noFill/>
          <a:ln w="127000">
            <a:solidFill>
              <a:srgbClr val="000000"/>
            </a:solidFill>
            <a:prstDash val="sysDot"/>
            <a:round/>
            <a:headEnd/>
            <a:tailEnd type="none" w="lg" len="lg"/>
          </a:ln>
          <a:extLst>
            <a:ext uri="{909E8E84-426E-40DD-AFC4-6F175D3DCCD1}">
              <a14:hiddenFill xmlns:a14="http://schemas.microsoft.com/office/drawing/2010/main">
                <a:noFill/>
              </a14:hiddenFill>
            </a:ext>
          </a:extLst>
        </p:spPr>
      </p:cxnSp>
      <p:sp>
        <p:nvSpPr>
          <p:cNvPr id="2" name="TextBox 1"/>
          <p:cNvSpPr txBox="1"/>
          <p:nvPr/>
        </p:nvSpPr>
        <p:spPr>
          <a:xfrm>
            <a:off x="7354354" y="1445101"/>
            <a:ext cx="1175518" cy="369332"/>
          </a:xfrm>
          <a:prstGeom prst="rect">
            <a:avLst/>
          </a:prstGeom>
          <a:noFill/>
        </p:spPr>
        <p:txBody>
          <a:bodyPr wrap="square" rtlCol="0">
            <a:spAutoFit/>
          </a:bodyPr>
          <a:lstStyle/>
          <a:p>
            <a:r>
              <a:rPr lang="sl-SI" dirty="0" err="1" smtClean="0">
                <a:solidFill>
                  <a:schemeClr val="bg2"/>
                </a:solidFill>
              </a:rPr>
              <a:t>Kurtzweil</a:t>
            </a:r>
            <a:endParaRPr lang="sl-SI" dirty="0">
              <a:solidFill>
                <a:schemeClr val="bg2"/>
              </a:solidFill>
            </a:endParaRPr>
          </a:p>
        </p:txBody>
      </p:sp>
      <p:sp>
        <p:nvSpPr>
          <p:cNvPr id="3" name="Footer Placeholder 2"/>
          <p:cNvSpPr>
            <a:spLocks noGrp="1"/>
          </p:cNvSpPr>
          <p:nvPr>
            <p:ph type="ftr" sz="quarter" idx="10"/>
          </p:nvPr>
        </p:nvSpPr>
        <p:spPr/>
        <p:txBody>
          <a:bodyPr/>
          <a:lstStyle/>
          <a:p>
            <a:pPr>
              <a:defRPr/>
            </a:pPr>
            <a:r>
              <a:rPr lang="en-US" sz="1200" smtClean="0">
                <a:solidFill>
                  <a:schemeClr val="tx1">
                    <a:lumMod val="65000"/>
                  </a:schemeClr>
                </a:solidFill>
                <a:latin typeface="Calibri" pitchFamily="34" charset="0"/>
                <a:cs typeface="Calibri" pitchFamily="34" charset="0"/>
              </a:rPr>
              <a:t>BI 30.11.2011</a:t>
            </a:r>
            <a:endParaRPr lang="en-US" sz="1200" dirty="0">
              <a:solidFill>
                <a:schemeClr val="tx1">
                  <a:lumMod val="65000"/>
                </a:schemeClr>
              </a:solidFill>
              <a:latin typeface="Calibri" pitchFamily="34" charset="0"/>
              <a:cs typeface="Calibri" pitchFamily="34" charset="0"/>
            </a:endParaRPr>
          </a:p>
        </p:txBody>
      </p:sp>
      <p:sp>
        <p:nvSpPr>
          <p:cNvPr id="4" name="Slide Number Placeholder 3"/>
          <p:cNvSpPr>
            <a:spLocks noGrp="1"/>
          </p:cNvSpPr>
          <p:nvPr>
            <p:ph type="sldNum" sz="quarter" idx="11"/>
          </p:nvPr>
        </p:nvSpPr>
        <p:spPr/>
        <p:txBody>
          <a:bodyPr/>
          <a:lstStyle/>
          <a:p>
            <a:pPr>
              <a:defRPr/>
            </a:pPr>
            <a:fld id="{74522B2E-1E04-458D-9C17-DCAFC901CD8C}" type="slidenum">
              <a:rPr lang="en-US" smtClean="0">
                <a:solidFill>
                  <a:srgbClr val="FFFFFF"/>
                </a:solidFill>
              </a:rPr>
              <a:pPr>
                <a:defRPr/>
              </a:pPr>
              <a:t>18</a:t>
            </a:fld>
            <a:endParaRPr lang="en-US">
              <a:solidFill>
                <a:srgbClr val="FFFFFF"/>
              </a:solidFill>
            </a:endParaRPr>
          </a:p>
        </p:txBody>
      </p:sp>
      <p:sp>
        <p:nvSpPr>
          <p:cNvPr id="19" name="Rectangle 18"/>
          <p:cNvSpPr/>
          <p:nvPr/>
        </p:nvSpPr>
        <p:spPr>
          <a:xfrm>
            <a:off x="611560" y="272534"/>
            <a:ext cx="8208912" cy="646331"/>
          </a:xfrm>
          <a:prstGeom prst="rect">
            <a:avLst/>
          </a:prstGeom>
        </p:spPr>
        <p:txBody>
          <a:bodyPr wrap="square">
            <a:spAutoFit/>
          </a:bodyPr>
          <a:lstStyle/>
          <a:p>
            <a:pPr lvl="0"/>
            <a:r>
              <a:rPr lang="sl-SI" sz="3600" b="1" dirty="0">
                <a:solidFill>
                  <a:sysClr val="windowText" lastClr="000000"/>
                </a:solidFill>
                <a:latin typeface="Calibri"/>
              </a:rPr>
              <a:t>HUMAN INTELLIGENCE </a:t>
            </a:r>
            <a:r>
              <a:rPr lang="sl-SI" sz="3600" b="1" dirty="0" smtClean="0">
                <a:solidFill>
                  <a:srgbClr val="FF0000"/>
                </a:solidFill>
                <a:latin typeface="Calibri"/>
              </a:rPr>
              <a:t>AND</a:t>
            </a:r>
            <a:r>
              <a:rPr lang="sl-SI" sz="3600" b="1" dirty="0" smtClean="0">
                <a:solidFill>
                  <a:sysClr val="windowText" lastClr="000000"/>
                </a:solidFill>
                <a:latin typeface="Calibri"/>
              </a:rPr>
              <a:t> </a:t>
            </a:r>
            <a:r>
              <a:rPr lang="sl-SI" sz="3600" b="1" dirty="0">
                <a:solidFill>
                  <a:sysClr val="windowText" lastClr="000000"/>
                </a:solidFill>
                <a:latin typeface="Calibri"/>
              </a:rPr>
              <a:t>COMPUTERS </a:t>
            </a:r>
          </a:p>
        </p:txBody>
      </p:sp>
    </p:spTree>
    <p:extLst>
      <p:ext uri="{BB962C8B-B14F-4D97-AF65-F5344CB8AC3E}">
        <p14:creationId xmlns:p14="http://schemas.microsoft.com/office/powerpoint/2010/main" val="2511635176"/>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Rectangle 1026"/>
          <p:cNvSpPr>
            <a:spLocks noGrp="1" noChangeArrowheads="1"/>
          </p:cNvSpPr>
          <p:nvPr>
            <p:ph type="title"/>
          </p:nvPr>
        </p:nvSpPr>
        <p:spPr>
          <a:xfrm>
            <a:off x="390525" y="381000"/>
            <a:ext cx="8753475" cy="838200"/>
          </a:xfrm>
        </p:spPr>
        <p:txBody>
          <a:bodyPr/>
          <a:lstStyle/>
          <a:p>
            <a:pPr algn="ctr"/>
            <a:r>
              <a:rPr lang="sl-SI" smtClean="0"/>
              <a:t>Human-level</a:t>
            </a:r>
            <a:r>
              <a:rPr lang="en-US" smtClean="0"/>
              <a:t> intelligence </a:t>
            </a:r>
            <a:endParaRPr lang="en-GB" smtClean="0"/>
          </a:p>
        </p:txBody>
      </p:sp>
      <p:graphicFrame>
        <p:nvGraphicFramePr>
          <p:cNvPr id="5122" name="Object 1027"/>
          <p:cNvGraphicFramePr>
            <a:graphicFrameLocks noChangeAspect="1"/>
          </p:cNvGraphicFramePr>
          <p:nvPr/>
        </p:nvGraphicFramePr>
        <p:xfrm>
          <a:off x="1447800" y="1828800"/>
          <a:ext cx="6813550" cy="3625850"/>
        </p:xfrm>
        <a:graphic>
          <a:graphicData uri="http://schemas.openxmlformats.org/presentationml/2006/ole">
            <mc:AlternateContent xmlns:mc="http://schemas.openxmlformats.org/markup-compatibility/2006">
              <mc:Choice xmlns:v="urn:schemas-microsoft-com:vml" Requires="v">
                <p:oleObj spid="_x0000_s11267" name="CorelDRAW" r:id="rId4" imgW="4483440" imgH="2386080" progId="CorelDRAW.Graphic.9">
                  <p:embed/>
                </p:oleObj>
              </mc:Choice>
              <mc:Fallback>
                <p:oleObj name="CorelDRAW" r:id="rId4" imgW="4483440" imgH="2386080" progId="CorelDRAW.Graphic.9">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1828800"/>
                        <a:ext cx="6813550" cy="362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4" name="Rectangle 1028"/>
          <p:cNvSpPr>
            <a:spLocks noChangeArrowheads="1"/>
          </p:cNvSpPr>
          <p:nvPr/>
        </p:nvSpPr>
        <p:spPr bwMode="auto">
          <a:xfrm>
            <a:off x="4114800" y="2895600"/>
            <a:ext cx="41148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fontAlgn="base" hangingPunct="0">
              <a:lnSpc>
                <a:spcPct val="85000"/>
              </a:lnSpc>
              <a:spcBef>
                <a:spcPct val="20000"/>
              </a:spcBef>
              <a:spcAft>
                <a:spcPct val="0"/>
              </a:spcAft>
              <a:buClr>
                <a:srgbClr val="FF9933"/>
              </a:buClr>
              <a:buSzPct val="70000"/>
              <a:buFont typeface="Wingdings" pitchFamily="2" charset="2"/>
              <a:buNone/>
            </a:pPr>
            <a:r>
              <a:rPr kumimoji="1" lang="en-US" sz="3200" smtClean="0">
                <a:solidFill>
                  <a:srgbClr val="000000"/>
                </a:solidFill>
                <a:latin typeface="Arial Narrow" pitchFamily="34" charset="0"/>
              </a:rPr>
              <a:t>Unknown barrier</a:t>
            </a:r>
            <a:br>
              <a:rPr kumimoji="1" lang="en-US" sz="3200" smtClean="0">
                <a:solidFill>
                  <a:srgbClr val="000000"/>
                </a:solidFill>
                <a:latin typeface="Arial Narrow" pitchFamily="34" charset="0"/>
              </a:rPr>
            </a:br>
            <a:endParaRPr kumimoji="1" lang="en-GB" sz="3200" smtClean="0">
              <a:solidFill>
                <a:srgbClr val="000000"/>
              </a:solidFill>
              <a:latin typeface="Arial Narrow" pitchFamily="34" charset="0"/>
            </a:endParaRPr>
          </a:p>
        </p:txBody>
      </p:sp>
      <p:pic>
        <p:nvPicPr>
          <p:cNvPr id="124933" name="Picture 1029" descr="A:\old07ban.jpg"/>
          <p:cNvPicPr>
            <a:picLocks noChangeAspect="1" noChangeArrowheads="1"/>
          </p:cNvPicPr>
          <p:nvPr/>
        </p:nvPicPr>
        <p:blipFill>
          <a:blip r:embed="rId6">
            <a:clrChange>
              <a:clrFrom>
                <a:srgbClr val="AFE1FA"/>
              </a:clrFrom>
              <a:clrTo>
                <a:srgbClr val="AFE1FA">
                  <a:alpha val="0"/>
                </a:srgbClr>
              </a:clrTo>
            </a:clrChange>
            <a:extLst>
              <a:ext uri="{28A0092B-C50C-407E-A947-70E740481C1C}">
                <a14:useLocalDpi xmlns:a14="http://schemas.microsoft.com/office/drawing/2010/main" val="0"/>
              </a:ext>
            </a:extLst>
          </a:blip>
          <a:srcRect/>
          <a:stretch>
            <a:fillRect/>
          </a:stretch>
        </p:blipFill>
        <p:spPr bwMode="auto">
          <a:xfrm>
            <a:off x="1905000" y="2895600"/>
            <a:ext cx="7239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0"/>
          </p:nvPr>
        </p:nvSpPr>
        <p:spPr/>
        <p:txBody>
          <a:bodyPr/>
          <a:lstStyle/>
          <a:p>
            <a:pPr>
              <a:defRPr/>
            </a:pPr>
            <a:r>
              <a:rPr lang="en-US" smtClean="0">
                <a:solidFill>
                  <a:srgbClr val="FFFFFF"/>
                </a:solidFill>
              </a:rPr>
              <a:t>BI 30.11.2011</a:t>
            </a:r>
            <a:endParaRPr lang="en-US">
              <a:solidFill>
                <a:srgbClr val="FFFFFF"/>
              </a:solidFill>
            </a:endParaRPr>
          </a:p>
        </p:txBody>
      </p:sp>
      <p:sp>
        <p:nvSpPr>
          <p:cNvPr id="3" name="Slide Number Placeholder 2"/>
          <p:cNvSpPr>
            <a:spLocks noGrp="1"/>
          </p:cNvSpPr>
          <p:nvPr>
            <p:ph type="sldNum" sz="quarter" idx="11"/>
          </p:nvPr>
        </p:nvSpPr>
        <p:spPr/>
        <p:txBody>
          <a:bodyPr/>
          <a:lstStyle/>
          <a:p>
            <a:pPr>
              <a:defRPr/>
            </a:pPr>
            <a:fld id="{E47F5EA2-13F4-4050-A4BC-CCB5F169B494}" type="slidenum">
              <a:rPr lang="en-US" smtClean="0">
                <a:solidFill>
                  <a:srgbClr val="FFFFFF"/>
                </a:solidFill>
              </a:rPr>
              <a:pPr>
                <a:defRPr/>
              </a:pPr>
              <a:t>19</a:t>
            </a:fld>
            <a:endParaRPr lang="en-US">
              <a:solidFill>
                <a:srgbClr val="FFFFFF"/>
              </a:solidFill>
            </a:endParaRPr>
          </a:p>
        </p:txBody>
      </p:sp>
    </p:spTree>
    <p:extLst>
      <p:ext uri="{BB962C8B-B14F-4D97-AF65-F5344CB8AC3E}">
        <p14:creationId xmlns:p14="http://schemas.microsoft.com/office/powerpoint/2010/main" val="219392955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24933"/>
                                        </p:tgtEl>
                                        <p:attrNameLst>
                                          <p:attrName>style.visibility</p:attrName>
                                        </p:attrNameLst>
                                      </p:cBhvr>
                                      <p:to>
                                        <p:strVal val="visible"/>
                                      </p:to>
                                    </p:set>
                                    <p:animEffect transition="in" filter="dissolve">
                                      <p:cBhvr>
                                        <p:cTn id="7" dur="500"/>
                                        <p:tgtEl>
                                          <p:spTgt spid="124933"/>
                                        </p:tgtEl>
                                      </p:cBhvr>
                                    </p:animEffect>
                                  </p:childTnLst>
                                  <p:subTnLst>
                                    <p:animClr clrSpc="rgb" dir="cw">
                                      <p:cBhvr override="childStyle">
                                        <p:cTn dur="1" fill="hold" display="0" masterRel="nextClick" afterEffect="1"/>
                                        <p:tgtEl>
                                          <p:spTgt spid="124933"/>
                                        </p:tgtEl>
                                        <p:attrNameLst>
                                          <p:attrName>ppt_c</p:attrName>
                                        </p:attrNameLst>
                                      </p:cBhvr>
                                      <p:to>
                                        <a:schemeClr val="bg1"/>
                                      </p:to>
                                    </p:animClr>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620688"/>
            <a:ext cx="8229600" cy="1296144"/>
          </a:xfrm>
        </p:spPr>
        <p:txBody>
          <a:bodyPr>
            <a:normAutofit fontScale="90000"/>
          </a:bodyPr>
          <a:lstStyle/>
          <a:p>
            <a:pPr lvl="0">
              <a:spcBef>
                <a:spcPts val="0"/>
              </a:spcBef>
            </a:pPr>
            <a:r>
              <a:rPr lang="en-US" b="1" dirty="0" smtClean="0"/>
              <a:t>INTELLIGENT SYSTEMS AND ROBOTICS </a:t>
            </a:r>
            <a:br>
              <a:rPr lang="en-US" b="1" dirty="0" smtClean="0"/>
            </a:br>
            <a:r>
              <a:rPr lang="en-US" b="1" dirty="0" smtClean="0"/>
              <a:t>INTELIGENTNI SISTEMI IN ROBOTIKA</a:t>
            </a:r>
            <a:r>
              <a:rPr lang="en-US" sz="2000" b="1" dirty="0">
                <a:solidFill>
                  <a:prstClr val="black"/>
                </a:solidFill>
                <a:ea typeface="+mn-ea"/>
                <a:cs typeface="+mn-cs"/>
              </a:rPr>
              <a:t/>
            </a:r>
            <a:br>
              <a:rPr lang="en-US" sz="2000" b="1" dirty="0">
                <a:solidFill>
                  <a:prstClr val="black"/>
                </a:solidFill>
                <a:ea typeface="+mn-ea"/>
                <a:cs typeface="+mn-cs"/>
              </a:rPr>
            </a:br>
            <a:endParaRPr lang="sl-SI" b="1" dirty="0"/>
          </a:p>
        </p:txBody>
      </p:sp>
      <p:sp>
        <p:nvSpPr>
          <p:cNvPr id="5" name="PoljeZBesedilom 4"/>
          <p:cNvSpPr txBox="1"/>
          <p:nvPr/>
        </p:nvSpPr>
        <p:spPr>
          <a:xfrm>
            <a:off x="611560" y="1844824"/>
            <a:ext cx="8064896" cy="4401205"/>
          </a:xfrm>
          <a:prstGeom prst="rect">
            <a:avLst/>
          </a:prstGeom>
          <a:noFill/>
        </p:spPr>
        <p:txBody>
          <a:bodyPr wrap="square" rtlCol="0">
            <a:spAutoFit/>
          </a:bodyPr>
          <a:lstStyle/>
          <a:p>
            <a:r>
              <a:rPr lang="en-US" sz="2000" dirty="0" smtClean="0"/>
              <a:t>Intelligent </a:t>
            </a:r>
            <a:r>
              <a:rPr lang="en-US" sz="2000" dirty="0"/>
              <a:t>Systems and Robotics (</a:t>
            </a:r>
            <a:r>
              <a:rPr lang="en-US" sz="2000" dirty="0" smtClean="0"/>
              <a:t>ISR) are dealing with advanced information sciences and technologies including intelligent systems</a:t>
            </a:r>
            <a:r>
              <a:rPr lang="en-US" sz="2000" dirty="0"/>
              <a:t>, ambient intelligence, business intelligence, evolutionary computation, cognitive sciences, humanoid robotics, computer vision, controlling robots and systems. These are key information society technologies enabling knowledge-based society.</a:t>
            </a:r>
            <a:br>
              <a:rPr lang="en-US" sz="2000" dirty="0"/>
            </a:br>
            <a:r>
              <a:rPr lang="en-US" sz="2000" dirty="0"/>
              <a:t>Evolutionary </a:t>
            </a:r>
            <a:r>
              <a:rPr lang="en-US" sz="2000" dirty="0" smtClean="0"/>
              <a:t>algorithms</a:t>
            </a:r>
            <a:r>
              <a:rPr lang="en-US" sz="2000" dirty="0"/>
              <a:t/>
            </a:r>
            <a:br>
              <a:rPr lang="en-US" sz="2000" dirty="0"/>
            </a:br>
            <a:r>
              <a:rPr lang="en-US" sz="2000" dirty="0"/>
              <a:t>Humanoid and service robotics </a:t>
            </a:r>
            <a:endParaRPr lang="sl-SI" sz="2000" dirty="0" smtClean="0"/>
          </a:p>
          <a:p>
            <a:r>
              <a:rPr lang="en-US" sz="2000" b="1" dirty="0" smtClean="0"/>
              <a:t>Intelligent systems and agents </a:t>
            </a:r>
          </a:p>
          <a:p>
            <a:r>
              <a:rPr lang="en-US" sz="2000" dirty="0" smtClean="0"/>
              <a:t>Intelligent robot control </a:t>
            </a:r>
          </a:p>
          <a:p>
            <a:r>
              <a:rPr lang="en-US" sz="2000" b="1" dirty="0" smtClean="0"/>
              <a:t>Cognitive sciences </a:t>
            </a:r>
          </a:p>
          <a:p>
            <a:r>
              <a:rPr lang="en-US" sz="2000" b="1" dirty="0" smtClean="0"/>
              <a:t>Business intelligence </a:t>
            </a:r>
          </a:p>
          <a:p>
            <a:r>
              <a:rPr lang="en-US" sz="2000" dirty="0" smtClean="0"/>
              <a:t>Robot vision</a:t>
            </a:r>
            <a:r>
              <a:rPr lang="en-US" sz="2000" dirty="0"/>
              <a:t/>
            </a:r>
            <a:br>
              <a:rPr lang="en-US" sz="2000" dirty="0"/>
            </a:br>
            <a:r>
              <a:rPr lang="en-US" sz="2000" dirty="0"/>
              <a:t>Modern control systems </a:t>
            </a:r>
            <a:r>
              <a:rPr lang="sl-SI" sz="2000" dirty="0" smtClean="0"/>
              <a:t>                                           </a:t>
            </a:r>
            <a:r>
              <a:rPr lang="en-US" sz="2000" dirty="0" smtClean="0"/>
              <a:t>seminar work + oral exam</a:t>
            </a:r>
            <a:endParaRPr lang="en-US" sz="2000" i="1" kern="0" dirty="0" smtClean="0">
              <a:solidFill>
                <a:srgbClr val="2D2525"/>
              </a:solidFill>
              <a:latin typeface="Times New Roman"/>
            </a:endParaRPr>
          </a:p>
        </p:txBody>
      </p:sp>
      <p:sp>
        <p:nvSpPr>
          <p:cNvPr id="3" name="Footer Placeholder 2"/>
          <p:cNvSpPr>
            <a:spLocks noGrp="1"/>
          </p:cNvSpPr>
          <p:nvPr>
            <p:ph type="ftr" sz="quarter" idx="11"/>
          </p:nvPr>
        </p:nvSpPr>
        <p:spPr/>
        <p:txBody>
          <a:bodyPr/>
          <a:lstStyle/>
          <a:p>
            <a:r>
              <a:rPr lang="sl-SI" smtClean="0"/>
              <a:t>BI 30.11.2011</a:t>
            </a:r>
            <a:endParaRPr lang="sl-SI" dirty="0"/>
          </a:p>
        </p:txBody>
      </p:sp>
      <p:sp>
        <p:nvSpPr>
          <p:cNvPr id="4" name="Slide Number Placeholder 3"/>
          <p:cNvSpPr>
            <a:spLocks noGrp="1"/>
          </p:cNvSpPr>
          <p:nvPr>
            <p:ph type="sldNum" sz="quarter" idx="12"/>
          </p:nvPr>
        </p:nvSpPr>
        <p:spPr/>
        <p:txBody>
          <a:bodyPr/>
          <a:lstStyle/>
          <a:p>
            <a:fld id="{D429F3E1-4728-4D57-9988-2E30C75E5021}" type="slidenum">
              <a:rPr lang="sl-SI" smtClean="0"/>
              <a:pPr/>
              <a:t>2</a:t>
            </a:fld>
            <a:endParaRPr lang="sl-SI"/>
          </a:p>
        </p:txBody>
      </p:sp>
    </p:spTree>
    <p:extLst>
      <p:ext uri="{BB962C8B-B14F-4D97-AF65-F5344CB8AC3E}">
        <p14:creationId xmlns:p14="http://schemas.microsoft.com/office/powerpoint/2010/main" val="2406313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0"/>
            <a:ext cx="8229600" cy="980728"/>
          </a:xfrm>
        </p:spPr>
        <p:txBody>
          <a:bodyPr>
            <a:normAutofit/>
          </a:bodyPr>
          <a:lstStyle/>
          <a:p>
            <a:r>
              <a:rPr lang="sl-SI" b="1" dirty="0" smtClean="0"/>
              <a:t>NEURON  </a:t>
            </a:r>
            <a:endParaRPr lang="sl-SI" b="1" dirty="0"/>
          </a:p>
        </p:txBody>
      </p:sp>
      <p:sp>
        <p:nvSpPr>
          <p:cNvPr id="5" name="PoljeZBesedilom 4"/>
          <p:cNvSpPr txBox="1"/>
          <p:nvPr/>
        </p:nvSpPr>
        <p:spPr>
          <a:xfrm>
            <a:off x="611560" y="908720"/>
            <a:ext cx="8064896" cy="4555093"/>
          </a:xfrm>
          <a:prstGeom prst="rect">
            <a:avLst/>
          </a:prstGeom>
          <a:noFill/>
        </p:spPr>
        <p:txBody>
          <a:bodyPr wrap="square" rtlCol="0">
            <a:spAutoFit/>
          </a:bodyPr>
          <a:lstStyle/>
          <a:p>
            <a:pPr lvl="0" fontAlgn="base">
              <a:spcBef>
                <a:spcPts val="600"/>
              </a:spcBef>
              <a:spcAft>
                <a:spcPts val="600"/>
              </a:spcAft>
              <a:buClr>
                <a:srgbClr val="5C6D90"/>
              </a:buClr>
            </a:pPr>
            <a:r>
              <a:rPr lang="en-US" sz="2000" kern="0" dirty="0" smtClean="0">
                <a:solidFill>
                  <a:srgbClr val="2D2525"/>
                </a:solidFill>
                <a:latin typeface="Calibri" pitchFamily="34" charset="0"/>
                <a:cs typeface="Calibri" pitchFamily="34" charset="0"/>
              </a:rPr>
              <a:t>Connected to 10.000 each, a switch?</a:t>
            </a:r>
            <a:br>
              <a:rPr lang="en-US" sz="2000" kern="0" dirty="0" smtClean="0">
                <a:solidFill>
                  <a:srgbClr val="2D2525"/>
                </a:solidFill>
                <a:latin typeface="Calibri" pitchFamily="34" charset="0"/>
                <a:cs typeface="Calibri" pitchFamily="34" charset="0"/>
              </a:rPr>
            </a:br>
            <a:r>
              <a:rPr lang="sl-SI" sz="2000" kern="0" dirty="0" smtClean="0">
                <a:solidFill>
                  <a:srgbClr val="2D2525"/>
                </a:solidFill>
                <a:latin typeface="Calibri" pitchFamily="34" charset="0"/>
                <a:cs typeface="Calibri" pitchFamily="34" charset="0"/>
              </a:rPr>
              <a:t/>
            </a:r>
            <a:br>
              <a:rPr lang="sl-SI" sz="2000" kern="0" dirty="0" smtClean="0">
                <a:solidFill>
                  <a:srgbClr val="2D2525"/>
                </a:solidFill>
                <a:latin typeface="Calibri" pitchFamily="34" charset="0"/>
                <a:cs typeface="Calibri" pitchFamily="34" charset="0"/>
              </a:rPr>
            </a:br>
            <a:r>
              <a:rPr lang="en-US" sz="2000" kern="0" dirty="0" smtClean="0">
                <a:solidFill>
                  <a:srgbClr val="2D2525"/>
                </a:solidFill>
                <a:latin typeface="Calibri" pitchFamily="34" charset="0"/>
                <a:cs typeface="Calibri" pitchFamily="34" charset="0"/>
              </a:rPr>
              <a:t>Stanford 2010: … the brain’s overall complexity is almost beyond belief, said Smith. “One synapse, by itself, is more like a microprocessor —with both memory-storage and information-processing elements </a:t>
            </a:r>
            <a:r>
              <a:rPr lang="en-US" sz="2000" kern="0" dirty="0">
                <a:solidFill>
                  <a:srgbClr val="2D2525"/>
                </a:solidFill>
                <a:latin typeface="Calibri" pitchFamily="34" charset="0"/>
                <a:cs typeface="Calibri" pitchFamily="34" charset="0"/>
              </a:rPr>
              <a:t>— than a mere on/off switch. In fact, one synapse may contain on the order of 1,000 molecular-scale switches. A single human brain has more switches than all the computers and routers and Internet connections on Earth,” he said.</a:t>
            </a:r>
            <a:endParaRPr lang="sl-SI" sz="2000" kern="0" dirty="0">
              <a:solidFill>
                <a:srgbClr val="2D2525"/>
              </a:solidFill>
              <a:latin typeface="Calibri" pitchFamily="34" charset="0"/>
              <a:cs typeface="Calibri" pitchFamily="34" charset="0"/>
            </a:endParaRPr>
          </a:p>
          <a:p>
            <a:r>
              <a:rPr lang="sl-SI" sz="2000" kern="0" dirty="0" smtClean="0">
                <a:solidFill>
                  <a:srgbClr val="2D2525"/>
                </a:solidFill>
                <a:latin typeface="Calibri" pitchFamily="34" charset="0"/>
                <a:cs typeface="Calibri" pitchFamily="34" charset="0"/>
              </a:rPr>
              <a:t>…</a:t>
            </a:r>
            <a:r>
              <a:rPr lang="en-US" sz="2000" kern="0" dirty="0" smtClean="0">
                <a:solidFill>
                  <a:srgbClr val="2D2525"/>
                </a:solidFill>
                <a:latin typeface="Calibri" pitchFamily="34" charset="0"/>
                <a:cs typeface="Calibri" pitchFamily="34" charset="0"/>
              </a:rPr>
              <a:t>neuroscientists </a:t>
            </a:r>
            <a:r>
              <a:rPr lang="en-US" sz="2000" kern="0" dirty="0">
                <a:solidFill>
                  <a:srgbClr val="2D2525"/>
                </a:solidFill>
                <a:latin typeface="Calibri" pitchFamily="34" charset="0"/>
                <a:cs typeface="Calibri" pitchFamily="34" charset="0"/>
              </a:rPr>
              <a:t>uncovered strong evidence that neurons also communicate with each other through weak electric fields. The study, published in the journal Nature Neuroscience, by </a:t>
            </a:r>
            <a:r>
              <a:rPr lang="en-US" sz="2000" kern="0" dirty="0" err="1">
                <a:solidFill>
                  <a:srgbClr val="2D2525"/>
                </a:solidFill>
                <a:latin typeface="Calibri" pitchFamily="34" charset="0"/>
                <a:cs typeface="Calibri" pitchFamily="34" charset="0"/>
              </a:rPr>
              <a:t>Dr</a:t>
            </a:r>
            <a:r>
              <a:rPr lang="en-US" sz="2000" kern="0" dirty="0">
                <a:solidFill>
                  <a:srgbClr val="2D2525"/>
                </a:solidFill>
                <a:latin typeface="Calibri" pitchFamily="34" charset="0"/>
                <a:cs typeface="Calibri" pitchFamily="34" charset="0"/>
              </a:rPr>
              <a:t> Costas </a:t>
            </a:r>
            <a:r>
              <a:rPr lang="en-US" sz="2000" kern="0" dirty="0" err="1">
                <a:solidFill>
                  <a:srgbClr val="2D2525"/>
                </a:solidFill>
                <a:latin typeface="Calibri" pitchFamily="34" charset="0"/>
                <a:cs typeface="Calibri" pitchFamily="34" charset="0"/>
              </a:rPr>
              <a:t>Anastassiou</a:t>
            </a:r>
            <a:r>
              <a:rPr lang="en-US" sz="2000" kern="0" dirty="0">
                <a:solidFill>
                  <a:srgbClr val="2D2525"/>
                </a:solidFill>
                <a:latin typeface="Calibri" pitchFamily="34" charset="0"/>
                <a:cs typeface="Calibri" pitchFamily="34" charset="0"/>
              </a:rPr>
              <a:t> (Caltech), explains how every time an electrical impulse races down the branch of a neuron, a tiny electric field surrounds that </a:t>
            </a:r>
            <a:r>
              <a:rPr lang="en-US" sz="2000" kern="0" dirty="0" smtClean="0">
                <a:solidFill>
                  <a:srgbClr val="2D2525"/>
                </a:solidFill>
                <a:latin typeface="Calibri" pitchFamily="34" charset="0"/>
                <a:cs typeface="Calibri" pitchFamily="34" charset="0"/>
              </a:rPr>
              <a:t>cell</a:t>
            </a:r>
            <a:r>
              <a:rPr lang="sl-SI" sz="2000" kern="0" dirty="0" smtClean="0">
                <a:solidFill>
                  <a:srgbClr val="2D2525"/>
                </a:solidFill>
                <a:latin typeface="Calibri" pitchFamily="34" charset="0"/>
                <a:cs typeface="Calibri" pitchFamily="34" charset="0"/>
              </a:rPr>
              <a:t> ..</a:t>
            </a:r>
          </a:p>
          <a:p>
            <a:pPr lvl="0" fontAlgn="base">
              <a:spcBef>
                <a:spcPts val="600"/>
              </a:spcBef>
              <a:spcAft>
                <a:spcPts val="600"/>
              </a:spcAft>
              <a:buClr>
                <a:srgbClr val="5C6D90"/>
              </a:buClr>
            </a:pPr>
            <a:endParaRPr lang="en-US" sz="2000" kern="0" dirty="0">
              <a:solidFill>
                <a:srgbClr val="2D2525"/>
              </a:solidFill>
              <a:latin typeface="Times New Roman"/>
            </a:endParaRPr>
          </a:p>
        </p:txBody>
      </p:sp>
      <p:sp>
        <p:nvSpPr>
          <p:cNvPr id="3" name="Footer Placeholder 2"/>
          <p:cNvSpPr>
            <a:spLocks noGrp="1"/>
          </p:cNvSpPr>
          <p:nvPr>
            <p:ph type="ftr" sz="quarter" idx="11"/>
          </p:nvPr>
        </p:nvSpPr>
        <p:spPr/>
        <p:txBody>
          <a:bodyPr/>
          <a:lstStyle/>
          <a:p>
            <a:r>
              <a:rPr lang="sl-SI" smtClean="0"/>
              <a:t>BI 30.11.2011</a:t>
            </a:r>
            <a:endParaRPr lang="sl-SI" dirty="0"/>
          </a:p>
        </p:txBody>
      </p:sp>
      <p:sp>
        <p:nvSpPr>
          <p:cNvPr id="4" name="Slide Number Placeholder 3"/>
          <p:cNvSpPr>
            <a:spLocks noGrp="1"/>
          </p:cNvSpPr>
          <p:nvPr>
            <p:ph type="sldNum" sz="quarter" idx="12"/>
          </p:nvPr>
        </p:nvSpPr>
        <p:spPr/>
        <p:txBody>
          <a:bodyPr/>
          <a:lstStyle/>
          <a:p>
            <a:fld id="{D429F3E1-4728-4D57-9988-2E30C75E5021}" type="slidenum">
              <a:rPr lang="sl-SI" smtClean="0"/>
              <a:pPr/>
              <a:t>20</a:t>
            </a:fld>
            <a:endParaRPr lang="sl-SI"/>
          </a:p>
        </p:txBody>
      </p:sp>
      <p:pic>
        <p:nvPicPr>
          <p:cNvPr id="15362" name="Picture 2" descr="D:\Users\Mezi\Pictures\neur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0" y="0"/>
            <a:ext cx="2095500" cy="1571625"/>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D:\Users\Mezi\Pictures\untitled.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63289"/>
            <a:ext cx="2987824" cy="1694712"/>
          </a:xfrm>
          <a:prstGeom prst="rect">
            <a:avLst/>
          </a:prstGeom>
          <a:noFill/>
          <a:extLst>
            <a:ext uri="{909E8E84-426E-40DD-AFC4-6F175D3DCCD1}">
              <a14:hiddenFill xmlns:a14="http://schemas.microsoft.com/office/drawing/2010/main">
                <a:solidFill>
                  <a:srgbClr val="FFFFFF"/>
                </a:solidFill>
              </a14:hiddenFill>
            </a:ext>
          </a:extLst>
        </p:spPr>
      </p:pic>
      <p:pic>
        <p:nvPicPr>
          <p:cNvPr id="15365" name="Picture 5" descr="D:\Users\Mezi\Pictures\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4972051"/>
            <a:ext cx="3347864"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83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260648"/>
            <a:ext cx="8229600" cy="720080"/>
          </a:xfrm>
        </p:spPr>
        <p:txBody>
          <a:bodyPr>
            <a:normAutofit fontScale="90000"/>
          </a:bodyPr>
          <a:lstStyle/>
          <a:p>
            <a:pPr lvl="0">
              <a:spcBef>
                <a:spcPts val="0"/>
              </a:spcBef>
            </a:pPr>
            <a:r>
              <a:rPr lang="sl-SI" sz="4000" b="1" dirty="0">
                <a:solidFill>
                  <a:sysClr val="windowText" lastClr="000000"/>
                </a:solidFill>
                <a:ea typeface="+mn-ea"/>
                <a:cs typeface="+mn-cs"/>
              </a:rPr>
              <a:t>HUMAN INTELLIGENCE </a:t>
            </a:r>
            <a:r>
              <a:rPr lang="sl-SI" sz="4000" b="1" dirty="0" smtClean="0">
                <a:solidFill>
                  <a:sysClr val="windowText" lastClr="000000"/>
                </a:solidFill>
                <a:ea typeface="+mn-ea"/>
                <a:cs typeface="+mn-cs"/>
              </a:rPr>
              <a:t>VS. </a:t>
            </a:r>
            <a:r>
              <a:rPr lang="sl-SI" sz="4000" b="1" dirty="0">
                <a:solidFill>
                  <a:sysClr val="windowText" lastClr="000000"/>
                </a:solidFill>
                <a:ea typeface="+mn-ea"/>
                <a:cs typeface="+mn-cs"/>
              </a:rPr>
              <a:t>COMPUTERS </a:t>
            </a:r>
            <a:r>
              <a:rPr lang="sl-SI" sz="1500" b="1" dirty="0">
                <a:solidFill>
                  <a:sysClr val="windowText" lastClr="000000"/>
                </a:solidFill>
                <a:ea typeface="+mn-ea"/>
                <a:cs typeface="+mn-cs"/>
              </a:rPr>
              <a:t/>
            </a:r>
            <a:br>
              <a:rPr lang="sl-SI" sz="1500" b="1" dirty="0">
                <a:solidFill>
                  <a:sysClr val="windowText" lastClr="000000"/>
                </a:solidFill>
                <a:ea typeface="+mn-ea"/>
                <a:cs typeface="+mn-cs"/>
              </a:rPr>
            </a:br>
            <a:r>
              <a:rPr lang="sl-SI" b="1" dirty="0" smtClean="0"/>
              <a:t> </a:t>
            </a:r>
            <a:endParaRPr lang="sl-SI" b="1" dirty="0"/>
          </a:p>
        </p:txBody>
      </p:sp>
      <p:sp>
        <p:nvSpPr>
          <p:cNvPr id="3" name="Footer Placeholder 2"/>
          <p:cNvSpPr>
            <a:spLocks noGrp="1"/>
          </p:cNvSpPr>
          <p:nvPr>
            <p:ph type="ftr" sz="quarter" idx="11"/>
          </p:nvPr>
        </p:nvSpPr>
        <p:spPr/>
        <p:txBody>
          <a:bodyPr/>
          <a:lstStyle/>
          <a:p>
            <a:r>
              <a:rPr lang="sl-SI" smtClean="0">
                <a:solidFill>
                  <a:prstClr val="black">
                    <a:tint val="75000"/>
                  </a:prstClr>
                </a:solidFill>
              </a:rPr>
              <a:t>BI 30.11.2011</a:t>
            </a:r>
            <a:endParaRPr lang="sl-SI"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429F3E1-4728-4D57-9988-2E30C75E5021}" type="slidenum">
              <a:rPr lang="sl-SI" smtClean="0">
                <a:solidFill>
                  <a:prstClr val="black">
                    <a:tint val="75000"/>
                  </a:prstClr>
                </a:solidFill>
              </a:rPr>
              <a:pPr/>
              <a:t>21</a:t>
            </a:fld>
            <a:endParaRPr lang="sl-SI" dirty="0">
              <a:solidFill>
                <a:prstClr val="black">
                  <a:tint val="75000"/>
                </a:prstClr>
              </a:solidFill>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764704"/>
            <a:ext cx="7200800" cy="5493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29400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0"/>
            <a:ext cx="8229600" cy="980728"/>
          </a:xfrm>
        </p:spPr>
        <p:txBody>
          <a:bodyPr>
            <a:normAutofit fontScale="90000"/>
          </a:bodyPr>
          <a:lstStyle/>
          <a:p>
            <a:r>
              <a:rPr lang="sl-SI" b="1" dirty="0" smtClean="0"/>
              <a:t>                      HUMAN INTELLIGENCE  </a:t>
            </a:r>
            <a:endParaRPr lang="sl-SI" b="1" dirty="0"/>
          </a:p>
        </p:txBody>
      </p:sp>
      <p:sp>
        <p:nvSpPr>
          <p:cNvPr id="5" name="PoljeZBesedilom 4"/>
          <p:cNvSpPr txBox="1"/>
          <p:nvPr/>
        </p:nvSpPr>
        <p:spPr>
          <a:xfrm>
            <a:off x="611560" y="1268760"/>
            <a:ext cx="8064896" cy="4555093"/>
          </a:xfrm>
          <a:prstGeom prst="rect">
            <a:avLst/>
          </a:prstGeom>
          <a:noFill/>
        </p:spPr>
        <p:txBody>
          <a:bodyPr wrap="square" rtlCol="0">
            <a:spAutoFit/>
          </a:bodyPr>
          <a:lstStyle/>
          <a:p>
            <a:pPr lvl="0" fontAlgn="base">
              <a:spcBef>
                <a:spcPts val="600"/>
              </a:spcBef>
              <a:spcAft>
                <a:spcPts val="600"/>
              </a:spcAft>
              <a:buClr>
                <a:srgbClr val="5C6D90"/>
              </a:buClr>
            </a:pPr>
            <a:r>
              <a:rPr lang="sl-SI" sz="2000" kern="0" dirty="0" smtClean="0">
                <a:solidFill>
                  <a:srgbClr val="2D2525"/>
                </a:solidFill>
                <a:latin typeface="Times New Roman"/>
              </a:rPr>
              <a:t>                                </a:t>
            </a:r>
            <a:r>
              <a:rPr lang="sl-SI" sz="2000" kern="0" dirty="0" smtClean="0">
                <a:solidFill>
                  <a:srgbClr val="2D2525"/>
                </a:solidFill>
              </a:rPr>
              <a:t>10-30 </a:t>
            </a:r>
            <a:r>
              <a:rPr lang="sl-SI" sz="2000" kern="0" dirty="0" err="1" smtClean="0">
                <a:solidFill>
                  <a:srgbClr val="2D2525"/>
                </a:solidFill>
              </a:rPr>
              <a:t>types</a:t>
            </a:r>
            <a:r>
              <a:rPr lang="sl-SI" sz="2000" kern="0" dirty="0" smtClean="0">
                <a:solidFill>
                  <a:srgbClr val="2D2525"/>
                </a:solidFill>
              </a:rPr>
              <a:t> </a:t>
            </a:r>
            <a:r>
              <a:rPr lang="sl-SI" sz="2000" kern="0" dirty="0" err="1" smtClean="0">
                <a:solidFill>
                  <a:srgbClr val="2D2525"/>
                </a:solidFill>
              </a:rPr>
              <a:t>of</a:t>
            </a:r>
            <a:r>
              <a:rPr lang="sl-SI" sz="2000" kern="0" dirty="0" smtClean="0">
                <a:solidFill>
                  <a:srgbClr val="2D2525"/>
                </a:solidFill>
              </a:rPr>
              <a:t> </a:t>
            </a:r>
            <a:r>
              <a:rPr lang="sl-SI" sz="2000" kern="0" dirty="0" err="1" smtClean="0">
                <a:solidFill>
                  <a:srgbClr val="2D2525"/>
                </a:solidFill>
              </a:rPr>
              <a:t>intelligence</a:t>
            </a:r>
            <a:r>
              <a:rPr lang="sl-SI" sz="2000" kern="0" dirty="0" smtClean="0">
                <a:solidFill>
                  <a:srgbClr val="2D2525"/>
                </a:solidFill>
              </a:rPr>
              <a:t>: general, </a:t>
            </a:r>
            <a:r>
              <a:rPr lang="sl-SI" sz="2000" kern="0" dirty="0" err="1" smtClean="0">
                <a:solidFill>
                  <a:srgbClr val="2D2525"/>
                </a:solidFill>
              </a:rPr>
              <a:t>symbolic</a:t>
            </a:r>
            <a:r>
              <a:rPr lang="sl-SI" sz="2000" kern="0" dirty="0" smtClean="0">
                <a:solidFill>
                  <a:srgbClr val="2D2525"/>
                </a:solidFill>
              </a:rPr>
              <a:t>, </a:t>
            </a:r>
            <a:r>
              <a:rPr lang="sl-SI" sz="2000" kern="0" dirty="0" err="1" smtClean="0">
                <a:solidFill>
                  <a:srgbClr val="2D2525"/>
                </a:solidFill>
              </a:rPr>
              <a:t>emotional</a:t>
            </a:r>
            <a:r>
              <a:rPr lang="sl-SI" sz="2000" kern="0" dirty="0" smtClean="0">
                <a:solidFill>
                  <a:srgbClr val="2D2525"/>
                </a:solidFill>
              </a:rPr>
              <a:t>, </a:t>
            </a:r>
            <a:r>
              <a:rPr lang="sl-SI" sz="2000" kern="0" dirty="0" err="1" smtClean="0">
                <a:solidFill>
                  <a:srgbClr val="2D2525"/>
                </a:solidFill>
              </a:rPr>
              <a:t>abstract</a:t>
            </a:r>
            <a:r>
              <a:rPr lang="sl-SI" sz="2000" kern="0" dirty="0" smtClean="0">
                <a:solidFill>
                  <a:srgbClr val="2D2525"/>
                </a:solidFill>
              </a:rPr>
              <a:t>, </a:t>
            </a:r>
            <a:r>
              <a:rPr lang="sl-SI" sz="2000" kern="0" dirty="0" err="1" smtClean="0">
                <a:solidFill>
                  <a:srgbClr val="2D2525"/>
                </a:solidFill>
              </a:rPr>
              <a:t>motion</a:t>
            </a:r>
            <a:r>
              <a:rPr lang="sl-SI" sz="2000" kern="0" dirty="0" smtClean="0">
                <a:solidFill>
                  <a:srgbClr val="2D2525"/>
                </a:solidFill>
              </a:rPr>
              <a:t>, </a:t>
            </a:r>
            <a:r>
              <a:rPr lang="sl-SI" sz="2000" kern="0" dirty="0" err="1" smtClean="0">
                <a:solidFill>
                  <a:srgbClr val="2D2525"/>
                </a:solidFill>
              </a:rPr>
              <a:t>visual</a:t>
            </a:r>
            <a:r>
              <a:rPr lang="sl-SI" sz="2000" kern="0" dirty="0" smtClean="0">
                <a:solidFill>
                  <a:srgbClr val="2D2525"/>
                </a:solidFill>
              </a:rPr>
              <a:t>, </a:t>
            </a:r>
            <a:r>
              <a:rPr lang="sl-SI" sz="2000" kern="0" dirty="0" err="1" smtClean="0">
                <a:solidFill>
                  <a:srgbClr val="2D2525"/>
                </a:solidFill>
              </a:rPr>
              <a:t>speech</a:t>
            </a:r>
            <a:r>
              <a:rPr lang="sl-SI" sz="2000" kern="0" dirty="0" smtClean="0">
                <a:solidFill>
                  <a:srgbClr val="2D2525"/>
                </a:solidFill>
              </a:rPr>
              <a:t>, </a:t>
            </a:r>
            <a:r>
              <a:rPr lang="sl-SI" sz="2000" kern="0" dirty="0" err="1" smtClean="0">
                <a:solidFill>
                  <a:srgbClr val="2D2525"/>
                </a:solidFill>
              </a:rPr>
              <a:t>read</a:t>
            </a:r>
            <a:r>
              <a:rPr lang="sl-SI" sz="2000" kern="0" dirty="0" smtClean="0">
                <a:solidFill>
                  <a:srgbClr val="2D2525"/>
                </a:solidFill>
              </a:rPr>
              <a:t>-</a:t>
            </a:r>
            <a:r>
              <a:rPr lang="sl-SI" sz="2000" kern="0" dirty="0" err="1" smtClean="0">
                <a:solidFill>
                  <a:srgbClr val="2D2525"/>
                </a:solidFill>
              </a:rPr>
              <a:t>write</a:t>
            </a:r>
            <a:r>
              <a:rPr lang="sl-SI" sz="2000" kern="0" dirty="0" smtClean="0">
                <a:solidFill>
                  <a:srgbClr val="2D2525"/>
                </a:solidFill>
              </a:rPr>
              <a:t>, </a:t>
            </a:r>
            <a:r>
              <a:rPr lang="sl-SI" sz="2000" kern="0" dirty="0" err="1" smtClean="0">
                <a:solidFill>
                  <a:srgbClr val="2D2525"/>
                </a:solidFill>
              </a:rPr>
              <a:t>music</a:t>
            </a:r>
            <a:r>
              <a:rPr lang="sl-SI" sz="2000" kern="0" dirty="0" smtClean="0">
                <a:solidFill>
                  <a:srgbClr val="2D2525"/>
                </a:solidFill>
              </a:rPr>
              <a:t> …</a:t>
            </a:r>
          </a:p>
          <a:p>
            <a:pPr lvl="0" fontAlgn="base">
              <a:spcBef>
                <a:spcPts val="600"/>
              </a:spcBef>
              <a:spcAft>
                <a:spcPts val="600"/>
              </a:spcAft>
              <a:buClr>
                <a:srgbClr val="5C6D90"/>
              </a:buClr>
            </a:pPr>
            <a:r>
              <a:rPr lang="en-US" sz="2000" b="1" dirty="0"/>
              <a:t>Emotional intelligence</a:t>
            </a:r>
            <a:r>
              <a:rPr lang="en-US" sz="2000" dirty="0"/>
              <a:t> (EI) is a skill or ability in the case of the trait EI model, a self-perceived ability to identify, assess, and control the </a:t>
            </a:r>
            <a:r>
              <a:rPr lang="en-US" sz="2000" dirty="0">
                <a:hlinkClick r:id="rId2" tooltip="Emotions"/>
              </a:rPr>
              <a:t>emotions</a:t>
            </a:r>
            <a:r>
              <a:rPr lang="en-US" sz="2000" dirty="0"/>
              <a:t> of oneself, of others, and of groups. Various models and definitions have been proposed of which the ability and trait EI models are the most widely accepted in the scientific literature. Criticisms have centered on whether the construct is a real </a:t>
            </a:r>
            <a:r>
              <a:rPr lang="en-US" sz="2000" dirty="0">
                <a:hlinkClick r:id="rId3" tooltip="Intelligence"/>
              </a:rPr>
              <a:t>intelligence</a:t>
            </a:r>
            <a:r>
              <a:rPr lang="en-US" sz="2000" dirty="0"/>
              <a:t> and whether it has incremental validity over </a:t>
            </a:r>
            <a:r>
              <a:rPr lang="en-US" sz="2000" dirty="0">
                <a:hlinkClick r:id="rId4" tooltip="IQ"/>
              </a:rPr>
              <a:t>IQ</a:t>
            </a:r>
            <a:r>
              <a:rPr lang="en-US" sz="2000" dirty="0"/>
              <a:t> and the </a:t>
            </a:r>
            <a:r>
              <a:rPr lang="en-US" sz="2000" dirty="0">
                <a:hlinkClick r:id="rId5" tooltip="Big Five personality traits"/>
              </a:rPr>
              <a:t>Big Five</a:t>
            </a:r>
            <a:r>
              <a:rPr lang="en-US" sz="2000" dirty="0"/>
              <a:t> personality dimensions.</a:t>
            </a:r>
            <a:r>
              <a:rPr lang="sl-SI" sz="2000" kern="0" dirty="0" smtClean="0">
                <a:solidFill>
                  <a:srgbClr val="2D2525"/>
                </a:solidFill>
              </a:rPr>
              <a:t/>
            </a:r>
            <a:br>
              <a:rPr lang="sl-SI" sz="2000" kern="0" dirty="0" smtClean="0">
                <a:solidFill>
                  <a:srgbClr val="2D2525"/>
                </a:solidFill>
              </a:rPr>
            </a:br>
            <a:endParaRPr lang="sl-SI" sz="2000" i="1" kern="0" dirty="0" smtClean="0">
              <a:solidFill>
                <a:srgbClr val="2D2525"/>
              </a:solidFill>
            </a:endParaRPr>
          </a:p>
          <a:p>
            <a:pPr lvl="0" fontAlgn="base">
              <a:spcBef>
                <a:spcPts val="600"/>
              </a:spcBef>
              <a:spcAft>
                <a:spcPts val="600"/>
              </a:spcAft>
              <a:buClr>
                <a:srgbClr val="5C6D90"/>
              </a:buClr>
            </a:pPr>
            <a:r>
              <a:rPr lang="sl-SI" sz="2000" kern="0" dirty="0" err="1" smtClean="0">
                <a:solidFill>
                  <a:srgbClr val="2D2525"/>
                </a:solidFill>
              </a:rPr>
              <a:t>Flynnov</a:t>
            </a:r>
            <a:r>
              <a:rPr lang="sl-SI" sz="2000" kern="0" dirty="0" smtClean="0">
                <a:solidFill>
                  <a:srgbClr val="2D2525"/>
                </a:solidFill>
              </a:rPr>
              <a:t> </a:t>
            </a:r>
            <a:r>
              <a:rPr lang="sl-SI" sz="2000" kern="0" dirty="0" err="1" smtClean="0">
                <a:solidFill>
                  <a:srgbClr val="2D2525"/>
                </a:solidFill>
              </a:rPr>
              <a:t>effect</a:t>
            </a:r>
            <a:r>
              <a:rPr lang="sl-SI" sz="2000" kern="0" dirty="0" smtClean="0">
                <a:solidFill>
                  <a:srgbClr val="2D2525"/>
                </a:solidFill>
              </a:rPr>
              <a:t> / </a:t>
            </a:r>
            <a:r>
              <a:rPr lang="sl-SI" sz="2000" kern="0" dirty="0" err="1" smtClean="0">
                <a:solidFill>
                  <a:srgbClr val="2D2525"/>
                </a:solidFill>
              </a:rPr>
              <a:t>smarter</a:t>
            </a:r>
            <a:r>
              <a:rPr lang="sl-SI" sz="2000" kern="0" dirty="0" smtClean="0">
                <a:solidFill>
                  <a:srgbClr val="2D2525"/>
                </a:solidFill>
              </a:rPr>
              <a:t> </a:t>
            </a:r>
            <a:r>
              <a:rPr lang="sl-SI" sz="2000" kern="0" dirty="0" err="1" smtClean="0">
                <a:solidFill>
                  <a:srgbClr val="2D2525"/>
                </a:solidFill>
              </a:rPr>
              <a:t>people</a:t>
            </a:r>
            <a:r>
              <a:rPr lang="sl-SI" sz="2000" kern="0" dirty="0" smtClean="0">
                <a:solidFill>
                  <a:srgbClr val="2D2525"/>
                </a:solidFill>
              </a:rPr>
              <a:t> </a:t>
            </a:r>
            <a:r>
              <a:rPr lang="sl-SI" sz="2000" kern="0" dirty="0" err="1" smtClean="0">
                <a:solidFill>
                  <a:srgbClr val="2D2525"/>
                </a:solidFill>
              </a:rPr>
              <a:t>have</a:t>
            </a:r>
            <a:r>
              <a:rPr lang="sl-SI" sz="2000" kern="0" dirty="0" smtClean="0">
                <a:solidFill>
                  <a:srgbClr val="2D2525"/>
                </a:solidFill>
              </a:rPr>
              <a:t> </a:t>
            </a:r>
            <a:r>
              <a:rPr lang="sl-SI" sz="2000" kern="0" dirty="0" err="1" smtClean="0">
                <a:solidFill>
                  <a:srgbClr val="2D2525"/>
                </a:solidFill>
              </a:rPr>
              <a:t>less</a:t>
            </a:r>
            <a:r>
              <a:rPr lang="sl-SI" sz="2000" kern="0" dirty="0" smtClean="0">
                <a:solidFill>
                  <a:srgbClr val="2D2525"/>
                </a:solidFill>
              </a:rPr>
              <a:t> </a:t>
            </a:r>
            <a:r>
              <a:rPr lang="sl-SI" sz="2000" kern="0" dirty="0" err="1" smtClean="0">
                <a:solidFill>
                  <a:srgbClr val="2D2525"/>
                </a:solidFill>
              </a:rPr>
              <a:t>children</a:t>
            </a:r>
            <a:endParaRPr lang="sl-SI" sz="2000" kern="0" dirty="0" smtClean="0">
              <a:solidFill>
                <a:srgbClr val="2D2525"/>
              </a:solidFill>
            </a:endParaRPr>
          </a:p>
          <a:p>
            <a:pPr lvl="0" fontAlgn="base">
              <a:spcBef>
                <a:spcPts val="600"/>
              </a:spcBef>
              <a:spcAft>
                <a:spcPts val="600"/>
              </a:spcAft>
              <a:buClr>
                <a:srgbClr val="5C6D90"/>
              </a:buClr>
            </a:pPr>
            <a:r>
              <a:rPr lang="sl-SI" sz="2000" kern="0" dirty="0" smtClean="0">
                <a:solidFill>
                  <a:srgbClr val="2D2525"/>
                </a:solidFill>
              </a:rPr>
              <a:t>IQ </a:t>
            </a:r>
            <a:r>
              <a:rPr lang="sl-SI" sz="2000" kern="0" dirty="0" err="1" smtClean="0">
                <a:solidFill>
                  <a:srgbClr val="2D2525"/>
                </a:solidFill>
              </a:rPr>
              <a:t>tests</a:t>
            </a:r>
            <a:r>
              <a:rPr lang="sl-SI" sz="2000" kern="0" dirty="0" smtClean="0">
                <a:solidFill>
                  <a:srgbClr val="2D2525"/>
                </a:solidFill>
              </a:rPr>
              <a:t> </a:t>
            </a:r>
            <a:r>
              <a:rPr lang="sl-SI" sz="2000" kern="0" dirty="0" err="1" smtClean="0">
                <a:solidFill>
                  <a:srgbClr val="2D2525"/>
                </a:solidFill>
              </a:rPr>
              <a:t>of</a:t>
            </a:r>
            <a:r>
              <a:rPr lang="sl-SI" sz="2000" kern="0" dirty="0" smtClean="0">
                <a:solidFill>
                  <a:srgbClr val="2D2525"/>
                </a:solidFill>
              </a:rPr>
              <a:t>  </a:t>
            </a:r>
            <a:r>
              <a:rPr lang="sl-SI" sz="2000" kern="0" dirty="0" err="1" smtClean="0">
                <a:solidFill>
                  <a:srgbClr val="2D2525"/>
                </a:solidFill>
              </a:rPr>
              <a:t>different</a:t>
            </a:r>
            <a:r>
              <a:rPr lang="sl-SI" sz="2000" kern="0" dirty="0" smtClean="0">
                <a:solidFill>
                  <a:srgbClr val="2D2525"/>
                </a:solidFill>
              </a:rPr>
              <a:t> </a:t>
            </a:r>
            <a:r>
              <a:rPr lang="sl-SI" sz="2000" kern="0" dirty="0" err="1" smtClean="0">
                <a:solidFill>
                  <a:srgbClr val="2D2525"/>
                </a:solidFill>
              </a:rPr>
              <a:t>kinds</a:t>
            </a:r>
            <a:r>
              <a:rPr lang="sl-SI" sz="2000" kern="0" dirty="0" smtClean="0">
                <a:solidFill>
                  <a:srgbClr val="2D2525"/>
                </a:solidFill>
              </a:rPr>
              <a:t>: </a:t>
            </a:r>
            <a:r>
              <a:rPr lang="sl-SI" sz="2000" kern="0" dirty="0" err="1" smtClean="0">
                <a:solidFill>
                  <a:srgbClr val="2D2525"/>
                </a:solidFill>
              </a:rPr>
              <a:t>specific</a:t>
            </a:r>
            <a:r>
              <a:rPr lang="sl-SI" sz="2000" kern="0" dirty="0" smtClean="0">
                <a:solidFill>
                  <a:srgbClr val="2D2525"/>
                </a:solidFill>
              </a:rPr>
              <a:t>, integral …</a:t>
            </a:r>
            <a:br>
              <a:rPr lang="sl-SI" sz="2000" kern="0" dirty="0" smtClean="0">
                <a:solidFill>
                  <a:srgbClr val="2D2525"/>
                </a:solidFill>
              </a:rPr>
            </a:br>
            <a:r>
              <a:rPr lang="sl-SI" sz="2000" kern="0" dirty="0" err="1" smtClean="0">
                <a:solidFill>
                  <a:srgbClr val="2D2525"/>
                </a:solidFill>
              </a:rPr>
              <a:t>Advanced</a:t>
            </a:r>
            <a:endParaRPr lang="en-US" sz="2000" kern="0" dirty="0">
              <a:solidFill>
                <a:srgbClr val="2D2525"/>
              </a:solidFill>
            </a:endParaRPr>
          </a:p>
        </p:txBody>
      </p:sp>
      <p:sp>
        <p:nvSpPr>
          <p:cNvPr id="3" name="Footer Placeholder 2"/>
          <p:cNvSpPr>
            <a:spLocks noGrp="1"/>
          </p:cNvSpPr>
          <p:nvPr>
            <p:ph type="ftr" sz="quarter" idx="11"/>
          </p:nvPr>
        </p:nvSpPr>
        <p:spPr/>
        <p:txBody>
          <a:bodyPr/>
          <a:lstStyle/>
          <a:p>
            <a:r>
              <a:rPr lang="sl-SI" dirty="0" smtClean="0"/>
              <a:t>BI 30.11.2011</a:t>
            </a:r>
            <a:endParaRPr lang="sl-SI" dirty="0"/>
          </a:p>
        </p:txBody>
      </p:sp>
      <p:sp>
        <p:nvSpPr>
          <p:cNvPr id="4" name="Slide Number Placeholder 3"/>
          <p:cNvSpPr>
            <a:spLocks noGrp="1"/>
          </p:cNvSpPr>
          <p:nvPr>
            <p:ph type="sldNum" sz="quarter" idx="12"/>
          </p:nvPr>
        </p:nvSpPr>
        <p:spPr/>
        <p:txBody>
          <a:bodyPr/>
          <a:lstStyle/>
          <a:p>
            <a:fld id="{D429F3E1-4728-4D57-9988-2E30C75E5021}" type="slidenum">
              <a:rPr lang="sl-SI" smtClean="0"/>
              <a:pPr/>
              <a:t>22</a:t>
            </a:fld>
            <a:endParaRPr lang="sl-SI"/>
          </a:p>
        </p:txBody>
      </p:sp>
      <p:pic>
        <p:nvPicPr>
          <p:cNvPr id="2050" name="Picture 2" descr="C:\Users\Mezi\Pictures\emotional-intelligence-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
            <a:ext cx="2339752" cy="1559834"/>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Users\Mezi\Pictures\600px-IQ_curve_sv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0192" y="4221088"/>
            <a:ext cx="2996235" cy="2396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1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0"/>
            <a:ext cx="8229600" cy="980728"/>
          </a:xfrm>
        </p:spPr>
        <p:txBody>
          <a:bodyPr>
            <a:normAutofit/>
          </a:bodyPr>
          <a:lstStyle/>
          <a:p>
            <a:r>
              <a:rPr lang="sl-SI" b="1" dirty="0" smtClean="0"/>
              <a:t>HUMAN INTELLIGENCE  </a:t>
            </a:r>
            <a:endParaRPr lang="sl-SI" b="1" dirty="0"/>
          </a:p>
        </p:txBody>
      </p:sp>
      <p:sp>
        <p:nvSpPr>
          <p:cNvPr id="5" name="PoljeZBesedilom 4"/>
          <p:cNvSpPr txBox="1"/>
          <p:nvPr/>
        </p:nvSpPr>
        <p:spPr>
          <a:xfrm>
            <a:off x="539552" y="1340768"/>
            <a:ext cx="8064896" cy="5139869"/>
          </a:xfrm>
          <a:prstGeom prst="rect">
            <a:avLst/>
          </a:prstGeom>
          <a:noFill/>
        </p:spPr>
        <p:txBody>
          <a:bodyPr wrap="square" rtlCol="0">
            <a:spAutoFit/>
          </a:bodyPr>
          <a:lstStyle/>
          <a:p>
            <a:pPr lvl="0" fontAlgn="base">
              <a:spcBef>
                <a:spcPts val="600"/>
              </a:spcBef>
              <a:spcAft>
                <a:spcPts val="600"/>
              </a:spcAft>
              <a:buClr>
                <a:srgbClr val="5C6D90"/>
              </a:buClr>
            </a:pPr>
            <a:r>
              <a:rPr lang="en-US" sz="2000" kern="0" dirty="0" smtClean="0">
                <a:solidFill>
                  <a:srgbClr val="2D2525"/>
                </a:solidFill>
                <a:latin typeface="Times New Roman"/>
              </a:rPr>
              <a:t>IQ  is the best single predictor of success at job. People with higher IQ have higher title, status, income, live longer and healthier. And vice versa. </a:t>
            </a:r>
          </a:p>
          <a:p>
            <a:pPr lvl="0" fontAlgn="base">
              <a:spcBef>
                <a:spcPts val="600"/>
              </a:spcBef>
              <a:spcAft>
                <a:spcPts val="600"/>
              </a:spcAft>
              <a:buClr>
                <a:srgbClr val="5C6D90"/>
              </a:buClr>
            </a:pPr>
            <a:r>
              <a:rPr lang="en-US" sz="2000" kern="0" dirty="0" smtClean="0">
                <a:solidFill>
                  <a:srgbClr val="2D2525"/>
                </a:solidFill>
                <a:latin typeface="Times New Roman"/>
              </a:rPr>
              <a:t>(W: </a:t>
            </a:r>
            <a:r>
              <a:rPr lang="en-US" sz="2000" dirty="0" smtClean="0"/>
              <a:t>individuals with low IQs are more likely to be divorced, have a child out of marriage, be incarcerated, and need long-term welfare support).</a:t>
            </a:r>
          </a:p>
          <a:p>
            <a:pPr lvl="0" fontAlgn="base">
              <a:spcBef>
                <a:spcPts val="600"/>
              </a:spcBef>
              <a:spcAft>
                <a:spcPts val="600"/>
              </a:spcAft>
              <a:buClr>
                <a:srgbClr val="5C6D90"/>
              </a:buClr>
            </a:pPr>
            <a:r>
              <a:rPr lang="en-US" sz="2000" dirty="0" smtClean="0"/>
              <a:t>What is this – a political lecture?? This is too sensible?</a:t>
            </a:r>
          </a:p>
          <a:p>
            <a:pPr lvl="0" fontAlgn="base">
              <a:spcBef>
                <a:spcPts val="600"/>
              </a:spcBef>
              <a:spcAft>
                <a:spcPts val="600"/>
              </a:spcAft>
              <a:buClr>
                <a:srgbClr val="5C6D90"/>
              </a:buClr>
            </a:pPr>
            <a:r>
              <a:rPr lang="en-US" sz="2800" kern="0" dirty="0" smtClean="0">
                <a:solidFill>
                  <a:srgbClr val="000000"/>
                </a:solidFill>
                <a:effectLst>
                  <a:outerShdw blurRad="38100" dist="38100" dir="2700000" algn="tl">
                    <a:srgbClr val="000000"/>
                  </a:outerShdw>
                </a:effectLst>
                <a:latin typeface="Tahoma"/>
                <a:ea typeface="+mj-ea"/>
                <a:cs typeface="+mj-cs"/>
              </a:rPr>
              <a:t>The world is not as it seems!</a:t>
            </a:r>
            <a:br>
              <a:rPr lang="en-US" sz="2800" kern="0" dirty="0" smtClean="0">
                <a:solidFill>
                  <a:srgbClr val="000000"/>
                </a:solidFill>
                <a:effectLst>
                  <a:outerShdw blurRad="38100" dist="38100" dir="2700000" algn="tl">
                    <a:srgbClr val="000000"/>
                  </a:outerShdw>
                </a:effectLst>
                <a:latin typeface="Tahoma"/>
                <a:ea typeface="+mj-ea"/>
                <a:cs typeface="+mj-cs"/>
              </a:rPr>
            </a:br>
            <a:r>
              <a:rPr lang="en-US" sz="2400" kern="0" dirty="0" smtClean="0">
                <a:solidFill>
                  <a:srgbClr val="000000"/>
                </a:solidFill>
                <a:ea typeface="+mj-ea"/>
                <a:cs typeface="+mj-cs"/>
              </a:rPr>
              <a:t>(</a:t>
            </a:r>
            <a:r>
              <a:rPr lang="sl-SI" sz="2400" kern="0" dirty="0" err="1" smtClean="0">
                <a:solidFill>
                  <a:srgbClr val="000000"/>
                </a:solidFill>
                <a:ea typeface="+mj-ea"/>
                <a:cs typeface="+mj-cs"/>
              </a:rPr>
              <a:t>commercial</a:t>
            </a:r>
            <a:r>
              <a:rPr lang="sl-SI" sz="2400" kern="0" dirty="0" smtClean="0">
                <a:solidFill>
                  <a:srgbClr val="000000"/>
                </a:solidFill>
                <a:ea typeface="+mj-ea"/>
                <a:cs typeface="+mj-cs"/>
              </a:rPr>
              <a:t>, </a:t>
            </a:r>
            <a:r>
              <a:rPr lang="en-US" sz="2400" kern="0" dirty="0" smtClean="0">
                <a:solidFill>
                  <a:srgbClr val="000000"/>
                </a:solidFill>
                <a:ea typeface="+mj-ea"/>
                <a:cs typeface="+mj-cs"/>
              </a:rPr>
              <a:t>political, popular, semi-popular,</a:t>
            </a:r>
            <a:r>
              <a:rPr lang="sl-SI" sz="2400" kern="0" dirty="0" smtClean="0">
                <a:solidFill>
                  <a:srgbClr val="000000"/>
                </a:solidFill>
                <a:ea typeface="+mj-ea"/>
                <a:cs typeface="+mj-cs"/>
              </a:rPr>
              <a:t/>
            </a:r>
            <a:br>
              <a:rPr lang="sl-SI" sz="2400" kern="0" dirty="0" smtClean="0">
                <a:solidFill>
                  <a:srgbClr val="000000"/>
                </a:solidFill>
                <a:ea typeface="+mj-ea"/>
                <a:cs typeface="+mj-cs"/>
              </a:rPr>
            </a:br>
            <a:r>
              <a:rPr lang="en-US" sz="2400" kern="0" dirty="0" smtClean="0">
                <a:solidFill>
                  <a:srgbClr val="000000"/>
                </a:solidFill>
                <a:ea typeface="+mj-ea"/>
                <a:cs typeface="+mj-cs"/>
              </a:rPr>
              <a:t> scientific)</a:t>
            </a:r>
            <a:endParaRPr lang="en-US" sz="1200" kern="0" dirty="0" smtClean="0">
              <a:solidFill>
                <a:srgbClr val="2D2525"/>
              </a:solidFill>
              <a:latin typeface="Times New Roman"/>
            </a:endParaRPr>
          </a:p>
          <a:p>
            <a:pPr lvl="0" fontAlgn="base">
              <a:spcBef>
                <a:spcPts val="600"/>
              </a:spcBef>
              <a:spcAft>
                <a:spcPts val="600"/>
              </a:spcAft>
              <a:buClr>
                <a:srgbClr val="5C6D90"/>
              </a:buClr>
            </a:pPr>
            <a:r>
              <a:rPr lang="en-US" sz="2800" kern="0" dirty="0" smtClean="0">
                <a:solidFill>
                  <a:srgbClr val="000000"/>
                </a:solidFill>
                <a:effectLst>
                  <a:outerShdw blurRad="38100" dist="38100" dir="2700000" algn="tl">
                    <a:srgbClr val="000000"/>
                  </a:outerShdw>
                </a:effectLst>
                <a:latin typeface="Tahoma"/>
              </a:rPr>
              <a:t>Science, facts, empirical verification, </a:t>
            </a:r>
            <a:br>
              <a:rPr lang="en-US" sz="2800" kern="0" dirty="0" smtClean="0">
                <a:solidFill>
                  <a:srgbClr val="000000"/>
                </a:solidFill>
                <a:effectLst>
                  <a:outerShdw blurRad="38100" dist="38100" dir="2700000" algn="tl">
                    <a:srgbClr val="000000"/>
                  </a:outerShdw>
                </a:effectLst>
                <a:latin typeface="Tahoma"/>
              </a:rPr>
            </a:br>
            <a:r>
              <a:rPr lang="en-US" sz="2800" kern="0" dirty="0" err="1" smtClean="0">
                <a:solidFill>
                  <a:srgbClr val="000000"/>
                </a:solidFill>
                <a:effectLst>
                  <a:outerShdw blurRad="38100" dist="38100" dir="2700000" algn="tl">
                    <a:srgbClr val="000000"/>
                  </a:outerShdw>
                </a:effectLst>
                <a:latin typeface="Tahoma"/>
              </a:rPr>
              <a:t>platonism</a:t>
            </a:r>
            <a:r>
              <a:rPr lang="en-US" sz="2800" kern="0" dirty="0" smtClean="0">
                <a:solidFill>
                  <a:srgbClr val="000000"/>
                </a:solidFill>
                <a:effectLst>
                  <a:outerShdw blurRad="38100" dist="38100" dir="2700000" algn="tl">
                    <a:srgbClr val="000000"/>
                  </a:outerShdw>
                </a:effectLst>
                <a:latin typeface="Tahoma"/>
              </a:rPr>
              <a:t/>
            </a:r>
            <a:br>
              <a:rPr lang="en-US" sz="2800" kern="0" dirty="0" smtClean="0">
                <a:solidFill>
                  <a:srgbClr val="000000"/>
                </a:solidFill>
                <a:effectLst>
                  <a:outerShdw blurRad="38100" dist="38100" dir="2700000" algn="tl">
                    <a:srgbClr val="000000"/>
                  </a:outerShdw>
                </a:effectLst>
                <a:latin typeface="Tahoma"/>
              </a:rPr>
            </a:br>
            <a:r>
              <a:rPr lang="en-US" sz="2800" kern="0" dirty="0" smtClean="0">
                <a:solidFill>
                  <a:srgbClr val="000000"/>
                </a:solidFill>
                <a:effectLst>
                  <a:outerShdw blurRad="38100" dist="38100" dir="2700000" algn="tl">
                    <a:srgbClr val="000000"/>
                  </a:outerShdw>
                </a:effectLst>
                <a:latin typeface="Tahoma"/>
              </a:rPr>
              <a:t>Engineers: Science should deal with relevant issues. </a:t>
            </a:r>
            <a:r>
              <a:rPr lang="sl-SI" sz="2800" kern="0" dirty="0" smtClean="0">
                <a:solidFill>
                  <a:srgbClr val="000000"/>
                </a:solidFill>
                <a:effectLst>
                  <a:outerShdw blurRad="38100" dist="38100" dir="2700000" algn="tl">
                    <a:srgbClr val="000000"/>
                  </a:outerShdw>
                </a:effectLst>
                <a:latin typeface="Tahoma"/>
              </a:rPr>
              <a:t>                            </a:t>
            </a:r>
            <a:r>
              <a:rPr lang="en-US" sz="2800" kern="0" dirty="0" smtClean="0">
                <a:solidFill>
                  <a:srgbClr val="000000"/>
                </a:solidFill>
                <a:latin typeface="+mj-lt"/>
              </a:rPr>
              <a:t>What is your opinion?</a:t>
            </a:r>
          </a:p>
        </p:txBody>
      </p:sp>
      <p:sp>
        <p:nvSpPr>
          <p:cNvPr id="3" name="Footer Placeholder 2"/>
          <p:cNvSpPr>
            <a:spLocks noGrp="1"/>
          </p:cNvSpPr>
          <p:nvPr>
            <p:ph type="ftr" sz="quarter" idx="11"/>
          </p:nvPr>
        </p:nvSpPr>
        <p:spPr/>
        <p:txBody>
          <a:bodyPr/>
          <a:lstStyle/>
          <a:p>
            <a:r>
              <a:rPr lang="sl-SI" smtClean="0"/>
              <a:t>BI 30.11.2011</a:t>
            </a:r>
            <a:endParaRPr lang="sl-SI" dirty="0"/>
          </a:p>
        </p:txBody>
      </p:sp>
      <p:sp>
        <p:nvSpPr>
          <p:cNvPr id="4" name="Slide Number Placeholder 3"/>
          <p:cNvSpPr>
            <a:spLocks noGrp="1"/>
          </p:cNvSpPr>
          <p:nvPr>
            <p:ph type="sldNum" sz="quarter" idx="12"/>
          </p:nvPr>
        </p:nvSpPr>
        <p:spPr/>
        <p:txBody>
          <a:bodyPr/>
          <a:lstStyle/>
          <a:p>
            <a:fld id="{D429F3E1-4728-4D57-9988-2E30C75E5021}" type="slidenum">
              <a:rPr lang="sl-SI" smtClean="0"/>
              <a:pPr/>
              <a:t>23</a:t>
            </a:fld>
            <a:endParaRPr lang="sl-SI"/>
          </a:p>
        </p:txBody>
      </p:sp>
      <p:pic>
        <p:nvPicPr>
          <p:cNvPr id="1026" name="Picture 2" descr="C:\Users\Mezi\Pictures\iq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6912" y="2996952"/>
            <a:ext cx="2224758" cy="2224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33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72" name="Rectangle 8"/>
          <p:cNvSpPr>
            <a:spLocks noGrp="1" noChangeArrowheads="1"/>
          </p:cNvSpPr>
          <p:nvPr>
            <p:ph type="ctrTitle"/>
          </p:nvPr>
        </p:nvSpPr>
        <p:spPr>
          <a:xfrm>
            <a:off x="785813" y="214313"/>
            <a:ext cx="7772400" cy="5929312"/>
          </a:xfrm>
        </p:spPr>
        <p:txBody>
          <a:bodyPr/>
          <a:lstStyle/>
          <a:p>
            <a:pPr algn="l" eaLnBrk="1" hangingPunct="1">
              <a:defRPr/>
            </a:pPr>
            <a:r>
              <a:rPr lang="sl-SI" sz="4000" dirty="0" smtClean="0">
                <a:solidFill>
                  <a:srgbClr val="000000"/>
                </a:solidFill>
              </a:rPr>
              <a:t/>
            </a:r>
            <a:br>
              <a:rPr lang="sl-SI" sz="4000" dirty="0" smtClean="0">
                <a:solidFill>
                  <a:srgbClr val="000000"/>
                </a:solidFill>
              </a:rPr>
            </a:br>
            <a:endParaRPr lang="en-US" sz="4000" dirty="0" smtClean="0">
              <a:solidFill>
                <a:srgbClr val="000000"/>
              </a:solidFill>
            </a:endParaRPr>
          </a:p>
        </p:txBody>
      </p:sp>
      <p:sp>
        <p:nvSpPr>
          <p:cNvPr id="3" name="Footer Placeholder 2"/>
          <p:cNvSpPr>
            <a:spLocks noGrp="1"/>
          </p:cNvSpPr>
          <p:nvPr>
            <p:ph type="ftr" sz="quarter" idx="10"/>
          </p:nvPr>
        </p:nvSpPr>
        <p:spPr/>
        <p:txBody>
          <a:bodyPr/>
          <a:lstStyle/>
          <a:p>
            <a:pPr>
              <a:defRPr/>
            </a:pPr>
            <a:r>
              <a:rPr lang="en-US" sz="1200" smtClean="0">
                <a:solidFill>
                  <a:schemeClr val="tx1">
                    <a:lumMod val="65000"/>
                  </a:schemeClr>
                </a:solidFill>
                <a:effectLst/>
                <a:latin typeface="Calibri" pitchFamily="34" charset="0"/>
                <a:cs typeface="Calibri" pitchFamily="34" charset="0"/>
              </a:rPr>
              <a:t>BI 30.11.2011</a:t>
            </a:r>
            <a:endParaRPr lang="en-US" sz="1200" dirty="0">
              <a:solidFill>
                <a:schemeClr val="tx1">
                  <a:lumMod val="65000"/>
                </a:schemeClr>
              </a:solidFill>
              <a:effectLst/>
              <a:latin typeface="Calibri" pitchFamily="34" charset="0"/>
              <a:cs typeface="Calibri" pitchFamily="34" charset="0"/>
            </a:endParaRPr>
          </a:p>
        </p:txBody>
      </p:sp>
      <p:sp>
        <p:nvSpPr>
          <p:cNvPr id="5" name="Slide Number Placeholder 4"/>
          <p:cNvSpPr>
            <a:spLocks noGrp="1"/>
          </p:cNvSpPr>
          <p:nvPr>
            <p:ph type="sldNum" sz="quarter" idx="11"/>
          </p:nvPr>
        </p:nvSpPr>
        <p:spPr/>
        <p:txBody>
          <a:bodyPr/>
          <a:lstStyle/>
          <a:p>
            <a:pPr>
              <a:defRPr/>
            </a:pPr>
            <a:fld id="{F4666C58-5128-43CA-A64F-30EA755B24B8}" type="slidenum">
              <a:rPr lang="en-US" smtClean="0">
                <a:solidFill>
                  <a:srgbClr val="FFFFFF"/>
                </a:solidFill>
              </a:rPr>
              <a:pPr>
                <a:defRPr/>
              </a:pPr>
              <a:t>24</a:t>
            </a:fld>
            <a:endParaRPr lang="en-US" dirty="0">
              <a:solidFill>
                <a:srgbClr val="FFFFFF"/>
              </a:solidFill>
            </a:endParaRPr>
          </a:p>
        </p:txBody>
      </p:sp>
      <p:pic>
        <p:nvPicPr>
          <p:cNvPr id="10240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836712"/>
            <a:ext cx="8201025" cy="539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Naslov 1"/>
          <p:cNvSpPr txBox="1">
            <a:spLocks/>
          </p:cNvSpPr>
          <p:nvPr/>
        </p:nvSpPr>
        <p:spPr>
          <a:xfrm>
            <a:off x="395536" y="0"/>
            <a:ext cx="8229600" cy="980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l-SI" sz="4400" b="1" i="0" u="none" strike="noStrike" kern="1200" cap="none" spc="0" normalizeH="0" baseline="0" noProof="0" dirty="0" smtClean="0">
                <a:ln>
                  <a:noFill/>
                </a:ln>
                <a:solidFill>
                  <a:sysClr val="windowText" lastClr="000000"/>
                </a:solidFill>
                <a:effectLst/>
                <a:uLnTx/>
                <a:uFillTx/>
                <a:latin typeface="Calibri"/>
                <a:ea typeface="+mj-ea"/>
                <a:cs typeface="+mj-cs"/>
              </a:rPr>
              <a:t>HUMAN INTELLIGENCE </a:t>
            </a:r>
            <a:endParaRPr kumimoji="0" lang="sl-SI" sz="4400" b="1" i="0" u="none" strike="noStrike" kern="1200" cap="none" spc="0" normalizeH="0" baseline="0" noProof="0" dirty="0">
              <a:ln>
                <a:noFill/>
              </a:ln>
              <a:solidFill>
                <a:sysClr val="windowText" lastClr="000000"/>
              </a:solidFill>
              <a:effectLst/>
              <a:uLnTx/>
              <a:uFillTx/>
              <a:latin typeface="Calibri"/>
              <a:ea typeface="+mj-ea"/>
              <a:cs typeface="+mj-cs"/>
            </a:endParaRPr>
          </a:p>
        </p:txBody>
      </p:sp>
    </p:spTree>
    <p:extLst>
      <p:ext uri="{BB962C8B-B14F-4D97-AF65-F5344CB8AC3E}">
        <p14:creationId xmlns:p14="http://schemas.microsoft.com/office/powerpoint/2010/main" val="2272234269"/>
      </p:ext>
    </p:extLst>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72" name="Rectangle 8"/>
          <p:cNvSpPr>
            <a:spLocks noGrp="1" noChangeArrowheads="1"/>
          </p:cNvSpPr>
          <p:nvPr>
            <p:ph type="ctrTitle"/>
          </p:nvPr>
        </p:nvSpPr>
        <p:spPr>
          <a:xfrm>
            <a:off x="785813" y="214313"/>
            <a:ext cx="7772400" cy="5929312"/>
          </a:xfrm>
        </p:spPr>
        <p:txBody>
          <a:bodyPr/>
          <a:lstStyle/>
          <a:p>
            <a:pPr algn="l" eaLnBrk="1" hangingPunct="1">
              <a:defRPr/>
            </a:pPr>
            <a:r>
              <a:rPr lang="sl-SI" sz="4000" dirty="0" smtClean="0">
                <a:solidFill>
                  <a:srgbClr val="000000"/>
                </a:solidFill>
              </a:rPr>
              <a:t/>
            </a:r>
            <a:br>
              <a:rPr lang="sl-SI" sz="4000" dirty="0" smtClean="0">
                <a:solidFill>
                  <a:srgbClr val="000000"/>
                </a:solidFill>
              </a:rPr>
            </a:br>
            <a:endParaRPr lang="en-US" sz="4000" dirty="0" smtClean="0">
              <a:solidFill>
                <a:srgbClr val="000000"/>
              </a:solidFill>
            </a:endParaRPr>
          </a:p>
        </p:txBody>
      </p:sp>
      <p:sp>
        <p:nvSpPr>
          <p:cNvPr id="3" name="Footer Placeholder 2"/>
          <p:cNvSpPr>
            <a:spLocks noGrp="1"/>
          </p:cNvSpPr>
          <p:nvPr>
            <p:ph type="ftr" sz="quarter" idx="10"/>
          </p:nvPr>
        </p:nvSpPr>
        <p:spPr/>
        <p:txBody>
          <a:bodyPr/>
          <a:lstStyle/>
          <a:p>
            <a:pPr>
              <a:defRPr/>
            </a:pPr>
            <a:r>
              <a:rPr lang="en-US" sz="1200" smtClean="0">
                <a:solidFill>
                  <a:schemeClr val="tx1">
                    <a:lumMod val="65000"/>
                  </a:schemeClr>
                </a:solidFill>
                <a:effectLst/>
                <a:latin typeface="Calibri" pitchFamily="34" charset="0"/>
                <a:cs typeface="Calibri" pitchFamily="34" charset="0"/>
              </a:rPr>
              <a:t>BI 30.11.2011</a:t>
            </a:r>
            <a:endParaRPr lang="en-US" sz="1200" dirty="0">
              <a:solidFill>
                <a:schemeClr val="tx1">
                  <a:lumMod val="65000"/>
                </a:schemeClr>
              </a:solidFill>
              <a:effectLst/>
              <a:latin typeface="Calibri" pitchFamily="34" charset="0"/>
              <a:cs typeface="Calibri" pitchFamily="34" charset="0"/>
            </a:endParaRPr>
          </a:p>
        </p:txBody>
      </p:sp>
      <p:sp>
        <p:nvSpPr>
          <p:cNvPr id="5" name="Slide Number Placeholder 4"/>
          <p:cNvSpPr>
            <a:spLocks noGrp="1"/>
          </p:cNvSpPr>
          <p:nvPr>
            <p:ph type="sldNum" sz="quarter" idx="11"/>
          </p:nvPr>
        </p:nvSpPr>
        <p:spPr/>
        <p:txBody>
          <a:bodyPr/>
          <a:lstStyle/>
          <a:p>
            <a:pPr>
              <a:defRPr/>
            </a:pPr>
            <a:fld id="{F4666C58-5128-43CA-A64F-30EA755B24B8}" type="slidenum">
              <a:rPr lang="en-US" smtClean="0">
                <a:solidFill>
                  <a:srgbClr val="FFFFFF"/>
                </a:solidFill>
              </a:rPr>
              <a:pPr>
                <a:defRPr/>
              </a:pPr>
              <a:t>25</a:t>
            </a:fld>
            <a:endParaRPr lang="en-US" dirty="0">
              <a:solidFill>
                <a:srgbClr val="FFFFFF"/>
              </a:solidFill>
            </a:endParaRPr>
          </a:p>
        </p:txBody>
      </p:sp>
      <p:sp>
        <p:nvSpPr>
          <p:cNvPr id="102406" name="TextBox 1"/>
          <p:cNvSpPr txBox="1">
            <a:spLocks noChangeArrowheads="1"/>
          </p:cNvSpPr>
          <p:nvPr/>
        </p:nvSpPr>
        <p:spPr bwMode="auto">
          <a:xfrm>
            <a:off x="755576" y="5373216"/>
            <a:ext cx="763284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pPr>
            <a:r>
              <a:rPr lang="en-US" sz="2000" dirty="0" smtClean="0">
                <a:solidFill>
                  <a:srgbClr val="000000"/>
                </a:solidFill>
                <a:latin typeface="Times New Roman" pitchFamily="18" charset="0"/>
                <a:cs typeface="Times New Roman" pitchFamily="18" charset="0"/>
              </a:rPr>
              <a:t>DISTRIBUTIONS: big/small, M/W, religious, use of browser …</a:t>
            </a:r>
            <a:br>
              <a:rPr lang="en-US" sz="2000" dirty="0" smtClean="0">
                <a:solidFill>
                  <a:srgbClr val="000000"/>
                </a:solidFill>
                <a:latin typeface="Times New Roman" pitchFamily="18" charset="0"/>
                <a:cs typeface="Times New Roman" pitchFamily="18" charset="0"/>
              </a:rPr>
            </a:br>
            <a:r>
              <a:rPr lang="en-US" sz="2000" dirty="0" smtClean="0">
                <a:solidFill>
                  <a:srgbClr val="000000"/>
                </a:solidFill>
                <a:latin typeface="Times New Roman" pitchFamily="18" charset="0"/>
                <a:cs typeface="Times New Roman" pitchFamily="18" charset="0"/>
              </a:rPr>
              <a:t>no major difference!</a:t>
            </a:r>
            <a:r>
              <a:rPr lang="sl-SI" sz="2000" dirty="0" smtClean="0">
                <a:solidFill>
                  <a:srgbClr val="000000"/>
                </a:solidFill>
                <a:latin typeface="Times New Roman" pitchFamily="18" charset="0"/>
                <a:cs typeface="Times New Roman" pitchFamily="18" charset="0"/>
              </a:rPr>
              <a:t/>
            </a:r>
            <a:br>
              <a:rPr lang="sl-SI" sz="2000" dirty="0" smtClean="0">
                <a:solidFill>
                  <a:srgbClr val="000000"/>
                </a:solidFill>
                <a:latin typeface="Times New Roman" pitchFamily="18" charset="0"/>
                <a:cs typeface="Times New Roman" pitchFamily="18" charset="0"/>
              </a:rPr>
            </a:br>
            <a:r>
              <a:rPr lang="sl-SI" sz="2000" b="1" u="sng" dirty="0" smtClean="0">
                <a:solidFill>
                  <a:prstClr val="black"/>
                </a:solidFill>
                <a:latin typeface="Times New Roman" pitchFamily="18" charset="0"/>
                <a:cs typeface="Times New Roman" pitchFamily="18" charset="0"/>
              </a:rPr>
              <a:t>Sobotna </a:t>
            </a:r>
            <a:r>
              <a:rPr lang="sl-SI" sz="2000" b="1" u="sng" dirty="0">
                <a:solidFill>
                  <a:prstClr val="black"/>
                </a:solidFill>
                <a:latin typeface="Times New Roman" pitchFamily="18" charset="0"/>
                <a:cs typeface="Times New Roman" pitchFamily="18" charset="0"/>
              </a:rPr>
              <a:t>priloga </a:t>
            </a:r>
            <a:r>
              <a:rPr lang="sl-SI" sz="2000" u="sng" dirty="0">
                <a:solidFill>
                  <a:prstClr val="black"/>
                </a:solidFill>
                <a:latin typeface="Times New Roman" pitchFamily="18" charset="0"/>
                <a:cs typeface="Times New Roman" pitchFamily="18" charset="0"/>
              </a:rPr>
              <a:t>12.3.2011 </a:t>
            </a:r>
            <a:r>
              <a:rPr lang="sl-SI" sz="2000" u="sng" dirty="0" err="1">
                <a:solidFill>
                  <a:prstClr val="black"/>
                </a:solidFill>
                <a:latin typeface="Times New Roman" pitchFamily="18" charset="0"/>
                <a:cs typeface="Times New Roman" pitchFamily="18" charset="0"/>
              </a:rPr>
              <a:t>Resetiranje</a:t>
            </a:r>
            <a:r>
              <a:rPr lang="sl-SI" sz="2000" u="sng" dirty="0">
                <a:solidFill>
                  <a:prstClr val="black"/>
                </a:solidFill>
                <a:latin typeface="Times New Roman" pitchFamily="18" charset="0"/>
                <a:cs typeface="Times New Roman" pitchFamily="18" charset="0"/>
              </a:rPr>
              <a:t> v 23 tezah </a:t>
            </a:r>
            <a:endParaRPr lang="sl-SI" sz="2000" dirty="0" smtClean="0">
              <a:solidFill>
                <a:srgbClr val="000000"/>
              </a:solidFill>
              <a:latin typeface="Times New Roman" pitchFamily="18" charset="0"/>
              <a:cs typeface="Times New Roman" pitchFamily="18" charset="0"/>
            </a:endParaRPr>
          </a:p>
        </p:txBody>
      </p:sp>
      <p:sp>
        <p:nvSpPr>
          <p:cNvPr id="7" name="Naslov 1"/>
          <p:cNvSpPr txBox="1">
            <a:spLocks/>
          </p:cNvSpPr>
          <p:nvPr/>
        </p:nvSpPr>
        <p:spPr>
          <a:xfrm>
            <a:off x="395536" y="0"/>
            <a:ext cx="8229600" cy="980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l-SI" sz="4400" b="1" i="0" u="none" strike="noStrike" kern="1200" cap="none" spc="0" normalizeH="0" baseline="0" noProof="0" dirty="0" smtClean="0">
                <a:ln>
                  <a:noFill/>
                </a:ln>
                <a:solidFill>
                  <a:sysClr val="windowText" lastClr="000000"/>
                </a:solidFill>
                <a:effectLst/>
                <a:uLnTx/>
                <a:uFillTx/>
                <a:latin typeface="Calibri"/>
                <a:ea typeface="+mj-ea"/>
                <a:cs typeface="+mj-cs"/>
              </a:rPr>
              <a:t>HUMAN INTELLIGENCE </a:t>
            </a:r>
            <a:endParaRPr kumimoji="0" lang="sl-SI" sz="4400" b="1" i="0" u="none" strike="noStrike" kern="1200" cap="none" spc="0" normalizeH="0" baseline="0" noProof="0" dirty="0">
              <a:ln>
                <a:noFill/>
              </a:ln>
              <a:solidFill>
                <a:sysClr val="windowText" lastClr="000000"/>
              </a:solidFill>
              <a:effectLst/>
              <a:uLnTx/>
              <a:uFillTx/>
              <a:latin typeface="Calibri"/>
              <a:ea typeface="+mj-ea"/>
              <a:cs typeface="+mj-cs"/>
            </a:endParaRPr>
          </a:p>
        </p:txBody>
      </p:sp>
      <p:pic>
        <p:nvPicPr>
          <p:cNvPr id="7170" name="Picture 2" descr="D:\Users\Mezi\Pictures\800px-National_IQ_Lynn_Vanhanen_2006_IQ_and_Global_Inequalit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340768"/>
            <a:ext cx="8251728"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118647"/>
      </p:ext>
    </p:extLst>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72" name="Rectangle 8"/>
          <p:cNvSpPr>
            <a:spLocks noGrp="1" noChangeArrowheads="1"/>
          </p:cNvSpPr>
          <p:nvPr>
            <p:ph type="ctrTitle"/>
          </p:nvPr>
        </p:nvSpPr>
        <p:spPr>
          <a:xfrm>
            <a:off x="785813" y="214313"/>
            <a:ext cx="7772400" cy="5929312"/>
          </a:xfrm>
        </p:spPr>
        <p:txBody>
          <a:bodyPr/>
          <a:lstStyle/>
          <a:p>
            <a:pPr algn="l" eaLnBrk="1" hangingPunct="1">
              <a:defRPr/>
            </a:pPr>
            <a:r>
              <a:rPr lang="en-US" sz="4000" smtClean="0">
                <a:solidFill>
                  <a:srgbClr val="000000"/>
                </a:solidFill>
              </a:rPr>
              <a:t/>
            </a:r>
            <a:br>
              <a:rPr lang="en-US" sz="4000" smtClean="0">
                <a:solidFill>
                  <a:srgbClr val="000000"/>
                </a:solidFill>
              </a:rPr>
            </a:br>
            <a:endParaRPr lang="en-US" sz="4000" smtClean="0">
              <a:solidFill>
                <a:srgbClr val="000000"/>
              </a:solidFill>
            </a:endParaRPr>
          </a:p>
        </p:txBody>
      </p:sp>
      <p:sp>
        <p:nvSpPr>
          <p:cNvPr id="3" name="Footer Placeholder 2"/>
          <p:cNvSpPr>
            <a:spLocks noGrp="1"/>
          </p:cNvSpPr>
          <p:nvPr>
            <p:ph type="ftr" sz="quarter" idx="10"/>
          </p:nvPr>
        </p:nvSpPr>
        <p:spPr/>
        <p:txBody>
          <a:bodyPr/>
          <a:lstStyle/>
          <a:p>
            <a:pPr>
              <a:defRPr/>
            </a:pPr>
            <a:r>
              <a:rPr lang="en-US" smtClean="0">
                <a:solidFill>
                  <a:schemeClr val="accent4">
                    <a:lumMod val="10000"/>
                  </a:schemeClr>
                </a:solidFill>
                <a:effectLst/>
                <a:latin typeface="Calibri" pitchFamily="34" charset="0"/>
                <a:cs typeface="Calibri" pitchFamily="34" charset="0"/>
              </a:rPr>
              <a:t>BI 30.11.2011</a:t>
            </a:r>
            <a:endParaRPr lang="en-US">
              <a:solidFill>
                <a:schemeClr val="accent4">
                  <a:lumMod val="10000"/>
                </a:schemeClr>
              </a:solidFill>
              <a:effectLst/>
              <a:latin typeface="Calibri" pitchFamily="34" charset="0"/>
              <a:cs typeface="Calibri" pitchFamily="34" charset="0"/>
            </a:endParaRPr>
          </a:p>
        </p:txBody>
      </p:sp>
      <p:sp>
        <p:nvSpPr>
          <p:cNvPr id="5" name="Slide Number Placeholder 4"/>
          <p:cNvSpPr>
            <a:spLocks noGrp="1"/>
          </p:cNvSpPr>
          <p:nvPr>
            <p:ph type="sldNum" sz="quarter" idx="11"/>
          </p:nvPr>
        </p:nvSpPr>
        <p:spPr/>
        <p:txBody>
          <a:bodyPr/>
          <a:lstStyle/>
          <a:p>
            <a:pPr>
              <a:defRPr/>
            </a:pPr>
            <a:fld id="{F4666C58-5128-43CA-A64F-30EA755B24B8}" type="slidenum">
              <a:rPr lang="en-US" smtClean="0">
                <a:solidFill>
                  <a:srgbClr val="FFFFFF"/>
                </a:solidFill>
              </a:rPr>
              <a:pPr>
                <a:defRPr/>
              </a:pPr>
              <a:t>26</a:t>
            </a:fld>
            <a:endParaRPr lang="en-US">
              <a:solidFill>
                <a:srgbClr val="FFFFFF"/>
              </a:solidFill>
            </a:endParaRPr>
          </a:p>
        </p:txBody>
      </p:sp>
      <p:sp>
        <p:nvSpPr>
          <p:cNvPr id="102406" name="TextBox 1"/>
          <p:cNvSpPr txBox="1">
            <a:spLocks noChangeArrowheads="1"/>
          </p:cNvSpPr>
          <p:nvPr/>
        </p:nvSpPr>
        <p:spPr bwMode="auto">
          <a:xfrm>
            <a:off x="971600" y="980728"/>
            <a:ext cx="63373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pPr>
            <a:r>
              <a:rPr lang="en-US" sz="2000" dirty="0" smtClean="0">
                <a:solidFill>
                  <a:srgbClr val="000000"/>
                </a:solidFill>
                <a:latin typeface="Calibri" pitchFamily="34" charset="0"/>
                <a:cs typeface="Calibri" pitchFamily="34" charset="0"/>
              </a:rPr>
              <a:t>Can we use </a:t>
            </a:r>
            <a:r>
              <a:rPr lang="en-US" sz="2000" dirty="0">
                <a:solidFill>
                  <a:srgbClr val="000000"/>
                </a:solidFill>
                <a:latin typeface="Calibri" pitchFamily="34" charset="0"/>
                <a:cs typeface="Calibri" pitchFamily="34" charset="0"/>
              </a:rPr>
              <a:t>intelligent</a:t>
            </a:r>
            <a:r>
              <a:rPr lang="en-US" sz="2000" dirty="0" smtClean="0">
                <a:solidFill>
                  <a:srgbClr val="000000"/>
                </a:solidFill>
                <a:latin typeface="Calibri" pitchFamily="34" charset="0"/>
                <a:cs typeface="Calibri" pitchFamily="34" charset="0"/>
              </a:rPr>
              <a:t> systems to influence our lives?</a:t>
            </a:r>
          </a:p>
          <a:p>
            <a:pPr eaLnBrk="0" fontAlgn="base" hangingPunct="0">
              <a:spcBef>
                <a:spcPct val="0"/>
              </a:spcBef>
              <a:spcAft>
                <a:spcPct val="0"/>
              </a:spcAft>
            </a:pPr>
            <a:r>
              <a:rPr lang="en-US" sz="2000" dirty="0" smtClean="0">
                <a:solidFill>
                  <a:srgbClr val="000000"/>
                </a:solidFill>
                <a:latin typeface="Calibri" pitchFamily="34" charset="0"/>
                <a:cs typeface="Calibri" pitchFamily="34" charset="0"/>
              </a:rPr>
              <a:t>Example: oil price predictions</a:t>
            </a:r>
          </a:p>
          <a:p>
            <a:pPr eaLnBrk="0" fontAlgn="base" hangingPunct="0">
              <a:spcBef>
                <a:spcPct val="0"/>
              </a:spcBef>
              <a:spcAft>
                <a:spcPct val="0"/>
              </a:spcAft>
            </a:pPr>
            <a:endParaRPr lang="en-US" dirty="0">
              <a:solidFill>
                <a:srgbClr val="000000"/>
              </a:solidFill>
            </a:endParaRPr>
          </a:p>
        </p:txBody>
      </p:sp>
      <p:sp>
        <p:nvSpPr>
          <p:cNvPr id="7" name="Naslov 1"/>
          <p:cNvSpPr txBox="1">
            <a:spLocks/>
          </p:cNvSpPr>
          <p:nvPr/>
        </p:nvSpPr>
        <p:spPr>
          <a:xfrm>
            <a:off x="395536" y="0"/>
            <a:ext cx="8229600" cy="980728"/>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b="1" dirty="0" smtClean="0">
                <a:solidFill>
                  <a:sysClr val="windowText" lastClr="000000"/>
                </a:solidFill>
                <a:latin typeface="Calibri"/>
              </a:rPr>
              <a:t>USING INTELLIGENCE </a:t>
            </a:r>
            <a:br>
              <a:rPr lang="en-US" b="1" dirty="0" smtClean="0">
                <a:solidFill>
                  <a:sysClr val="windowText" lastClr="000000"/>
                </a:solidFill>
                <a:latin typeface="Calibri"/>
              </a:rPr>
            </a:br>
            <a:r>
              <a:rPr lang="en-US" b="1" dirty="0" smtClean="0">
                <a:solidFill>
                  <a:sysClr val="windowText" lastClr="000000"/>
                </a:solidFill>
                <a:latin typeface="Calibri"/>
              </a:rPr>
              <a:t>FOR PREDICTIONS AND ANALYSES</a:t>
            </a:r>
            <a:r>
              <a:rPr kumimoji="0" lang="en-US" sz="4400" b="1" i="0" u="none" strike="noStrike" kern="1200" cap="none" spc="0" normalizeH="0" baseline="0" dirty="0" smtClean="0">
                <a:ln>
                  <a:noFill/>
                </a:ln>
                <a:solidFill>
                  <a:sysClr val="windowText" lastClr="000000"/>
                </a:solidFill>
                <a:effectLst/>
                <a:uLnTx/>
                <a:uFillTx/>
                <a:latin typeface="Calibri"/>
              </a:rPr>
              <a:t> </a:t>
            </a:r>
            <a:endParaRPr kumimoji="0" lang="en-US" sz="4400" b="1" i="0" u="none" strike="noStrike" kern="1200" cap="none" spc="0" normalizeH="0" baseline="0" dirty="0">
              <a:ln>
                <a:noFill/>
              </a:ln>
              <a:solidFill>
                <a:sysClr val="windowText" lastClr="000000"/>
              </a:solidFill>
              <a:effectLst/>
              <a:uLnTx/>
              <a:uFillTx/>
              <a:latin typeface="Calibri"/>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772816"/>
            <a:ext cx="74930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0" y="3573016"/>
            <a:ext cx="3333750"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1"/>
          <p:cNvSpPr txBox="1">
            <a:spLocks noChangeArrowheads="1"/>
          </p:cNvSpPr>
          <p:nvPr/>
        </p:nvSpPr>
        <p:spPr bwMode="auto">
          <a:xfrm>
            <a:off x="539552" y="3590771"/>
            <a:ext cx="662533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pPr>
            <a:r>
              <a:rPr lang="en-US" sz="2000" dirty="0" smtClean="0">
                <a:solidFill>
                  <a:srgbClr val="000000"/>
                </a:solidFill>
                <a:latin typeface="Calibri" pitchFamily="34" charset="0"/>
                <a:cs typeface="Calibri" pitchFamily="34" charset="0"/>
              </a:rPr>
              <a:t>Max production in 10-20 years</a:t>
            </a:r>
          </a:p>
          <a:p>
            <a:pPr eaLnBrk="0" fontAlgn="base" hangingPunct="0">
              <a:spcBef>
                <a:spcPct val="0"/>
              </a:spcBef>
              <a:spcAft>
                <a:spcPct val="0"/>
              </a:spcAft>
            </a:pPr>
            <a:r>
              <a:rPr lang="en-US" sz="2000" dirty="0" smtClean="0">
                <a:solidFill>
                  <a:srgbClr val="000000"/>
                </a:solidFill>
                <a:latin typeface="Calibri" pitchFamily="34" charset="0"/>
                <a:cs typeface="Calibri" pitchFamily="34" charset="0"/>
              </a:rPr>
              <a:t>Jumps up and down</a:t>
            </a:r>
          </a:p>
          <a:p>
            <a:pPr eaLnBrk="0" fontAlgn="base" hangingPunct="0">
              <a:spcBef>
                <a:spcPct val="0"/>
              </a:spcBef>
              <a:spcAft>
                <a:spcPct val="0"/>
              </a:spcAft>
            </a:pPr>
            <a:r>
              <a:rPr lang="en-US" sz="2000" dirty="0" smtClean="0">
                <a:solidFill>
                  <a:srgbClr val="000000"/>
                </a:solidFill>
                <a:latin typeface="Calibri" pitchFamily="34" charset="0"/>
                <a:cs typeface="Calibri" pitchFamily="34" charset="0"/>
              </a:rPr>
              <a:t>No reliable short-term predictions possible.</a:t>
            </a:r>
          </a:p>
          <a:p>
            <a:pPr eaLnBrk="0" fontAlgn="base" hangingPunct="0">
              <a:spcBef>
                <a:spcPct val="0"/>
              </a:spcBef>
              <a:spcAft>
                <a:spcPct val="0"/>
              </a:spcAft>
            </a:pPr>
            <a:endParaRPr lang="en-US" sz="2000" dirty="0" smtClean="0">
              <a:solidFill>
                <a:srgbClr val="000000"/>
              </a:solidFill>
              <a:latin typeface="Calibri" pitchFamily="34" charset="0"/>
              <a:cs typeface="Calibri" pitchFamily="34" charset="0"/>
            </a:endParaRPr>
          </a:p>
          <a:p>
            <a:pPr eaLnBrk="0" fontAlgn="base" hangingPunct="0">
              <a:spcBef>
                <a:spcPct val="0"/>
              </a:spcBef>
              <a:spcAft>
                <a:spcPct val="0"/>
              </a:spcAft>
            </a:pPr>
            <a:r>
              <a:rPr lang="en-US" sz="2000" dirty="0" smtClean="0">
                <a:solidFill>
                  <a:srgbClr val="000000"/>
                </a:solidFill>
                <a:latin typeface="Calibri" pitchFamily="34" charset="0"/>
                <a:cs typeface="Calibri" pitchFamily="34" charset="0"/>
              </a:rPr>
              <a:t>Can we predict better?</a:t>
            </a:r>
            <a:endParaRPr lang="sl-SI" sz="2000" dirty="0" smtClean="0">
              <a:solidFill>
                <a:srgbClr val="000000"/>
              </a:solidFill>
              <a:latin typeface="Calibri" pitchFamily="34" charset="0"/>
              <a:cs typeface="Calibri" pitchFamily="34" charset="0"/>
            </a:endParaRPr>
          </a:p>
          <a:p>
            <a:pPr eaLnBrk="0" fontAlgn="base" hangingPunct="0">
              <a:spcBef>
                <a:spcPct val="0"/>
              </a:spcBef>
              <a:spcAft>
                <a:spcPct val="0"/>
              </a:spcAft>
            </a:pPr>
            <a:r>
              <a:rPr lang="en-US" sz="2000" dirty="0">
                <a:solidFill>
                  <a:schemeClr val="accent4">
                    <a:lumMod val="10000"/>
                  </a:schemeClr>
                </a:solidFill>
              </a:rPr>
              <a:t>GAMS, </a:t>
            </a:r>
            <a:r>
              <a:rPr lang="en-US" sz="2000" dirty="0" err="1">
                <a:solidFill>
                  <a:schemeClr val="accent4">
                    <a:lumMod val="10000"/>
                  </a:schemeClr>
                </a:solidFill>
              </a:rPr>
              <a:t>Matjaž</a:t>
            </a:r>
            <a:r>
              <a:rPr lang="en-US" sz="2000" dirty="0">
                <a:solidFill>
                  <a:schemeClr val="accent4">
                    <a:lumMod val="10000"/>
                  </a:schemeClr>
                </a:solidFill>
              </a:rPr>
              <a:t>. "</a:t>
            </a:r>
            <a:r>
              <a:rPr lang="en-US" sz="2000" dirty="0" err="1">
                <a:solidFill>
                  <a:schemeClr val="accent4">
                    <a:lumMod val="10000"/>
                  </a:schemeClr>
                </a:solidFill>
              </a:rPr>
              <a:t>Inteligentno</a:t>
            </a:r>
            <a:r>
              <a:rPr lang="en-US" sz="2000" dirty="0">
                <a:solidFill>
                  <a:schemeClr val="accent4">
                    <a:lumMod val="10000"/>
                  </a:schemeClr>
                </a:solidFill>
              </a:rPr>
              <a:t>" </a:t>
            </a:r>
            <a:r>
              <a:rPr lang="en-US" sz="2000" dirty="0" err="1" smtClean="0">
                <a:solidFill>
                  <a:schemeClr val="accent4">
                    <a:lumMod val="10000"/>
                  </a:schemeClr>
                </a:solidFill>
              </a:rPr>
              <a:t>napovedovanje</a:t>
            </a:r>
            <a:r>
              <a:rPr lang="en-US" sz="2000" dirty="0" smtClean="0">
                <a:solidFill>
                  <a:schemeClr val="accent4">
                    <a:lumMod val="10000"/>
                  </a:schemeClr>
                </a:solidFill>
              </a:rPr>
              <a:t> </a:t>
            </a:r>
            <a:r>
              <a:rPr lang="sl-SI" sz="2000" dirty="0" smtClean="0">
                <a:solidFill>
                  <a:schemeClr val="accent4">
                    <a:lumMod val="10000"/>
                  </a:schemeClr>
                </a:solidFill>
              </a:rPr>
              <a:t/>
            </a:r>
            <a:br>
              <a:rPr lang="sl-SI" sz="2000" dirty="0" smtClean="0">
                <a:solidFill>
                  <a:schemeClr val="accent4">
                    <a:lumMod val="10000"/>
                  </a:schemeClr>
                </a:solidFill>
              </a:rPr>
            </a:br>
            <a:r>
              <a:rPr lang="en-US" sz="2000" dirty="0" err="1" smtClean="0">
                <a:solidFill>
                  <a:schemeClr val="accent4">
                    <a:lumMod val="10000"/>
                  </a:schemeClr>
                </a:solidFill>
              </a:rPr>
              <a:t>cen</a:t>
            </a:r>
            <a:r>
              <a:rPr lang="en-US" sz="2000" dirty="0" smtClean="0">
                <a:solidFill>
                  <a:schemeClr val="accent4">
                    <a:lumMod val="10000"/>
                  </a:schemeClr>
                </a:solidFill>
              </a:rPr>
              <a:t> </a:t>
            </a:r>
            <a:r>
              <a:rPr lang="en-US" sz="2000" dirty="0" err="1">
                <a:solidFill>
                  <a:schemeClr val="accent4">
                    <a:lumMod val="10000"/>
                  </a:schemeClr>
                </a:solidFill>
              </a:rPr>
              <a:t>nafte</a:t>
            </a:r>
            <a:r>
              <a:rPr lang="en-US" sz="2000" dirty="0">
                <a:solidFill>
                  <a:schemeClr val="accent4">
                    <a:lumMod val="10000"/>
                  </a:schemeClr>
                </a:solidFill>
              </a:rPr>
              <a:t> : </a:t>
            </a:r>
            <a:r>
              <a:rPr lang="en-US" sz="2000" dirty="0" err="1">
                <a:solidFill>
                  <a:schemeClr val="accent4">
                    <a:lumMod val="10000"/>
                  </a:schemeClr>
                </a:solidFill>
              </a:rPr>
              <a:t>umetna</a:t>
            </a:r>
            <a:r>
              <a:rPr lang="en-US" sz="2000" dirty="0">
                <a:solidFill>
                  <a:schemeClr val="accent4">
                    <a:lumMod val="10000"/>
                  </a:schemeClr>
                </a:solidFill>
              </a:rPr>
              <a:t> </a:t>
            </a:r>
            <a:r>
              <a:rPr lang="en-US" sz="2000" dirty="0" err="1">
                <a:solidFill>
                  <a:schemeClr val="accent4">
                    <a:lumMod val="10000"/>
                  </a:schemeClr>
                </a:solidFill>
              </a:rPr>
              <a:t>inteligenca</a:t>
            </a:r>
            <a:r>
              <a:rPr lang="en-US" sz="2000" dirty="0">
                <a:solidFill>
                  <a:schemeClr val="accent4">
                    <a:lumMod val="10000"/>
                  </a:schemeClr>
                </a:solidFill>
              </a:rPr>
              <a:t> in </a:t>
            </a:r>
            <a:r>
              <a:rPr lang="en-US" sz="2000" dirty="0" err="1">
                <a:solidFill>
                  <a:schemeClr val="accent4">
                    <a:lumMod val="10000"/>
                  </a:schemeClr>
                </a:solidFill>
              </a:rPr>
              <a:t>inteligentni</a:t>
            </a:r>
            <a:r>
              <a:rPr lang="en-US" sz="2000" dirty="0">
                <a:solidFill>
                  <a:schemeClr val="accent4">
                    <a:lumMod val="10000"/>
                  </a:schemeClr>
                </a:solidFill>
              </a:rPr>
              <a:t> </a:t>
            </a:r>
            <a:r>
              <a:rPr lang="sl-SI" sz="2000" dirty="0" smtClean="0">
                <a:solidFill>
                  <a:schemeClr val="accent4">
                    <a:lumMod val="10000"/>
                  </a:schemeClr>
                </a:solidFill>
              </a:rPr>
              <a:t/>
            </a:r>
            <a:br>
              <a:rPr lang="sl-SI" sz="2000" dirty="0" smtClean="0">
                <a:solidFill>
                  <a:schemeClr val="accent4">
                    <a:lumMod val="10000"/>
                  </a:schemeClr>
                </a:solidFill>
              </a:rPr>
            </a:br>
            <a:r>
              <a:rPr lang="en-US" sz="2000" dirty="0" err="1" smtClean="0">
                <a:solidFill>
                  <a:schemeClr val="accent4">
                    <a:lumMod val="10000"/>
                  </a:schemeClr>
                </a:solidFill>
              </a:rPr>
              <a:t>sistemi</a:t>
            </a:r>
            <a:r>
              <a:rPr lang="en-US" sz="2000" dirty="0">
                <a:solidFill>
                  <a:schemeClr val="accent4">
                    <a:lumMod val="10000"/>
                  </a:schemeClr>
                </a:solidFill>
              </a:rPr>
              <a:t>. </a:t>
            </a:r>
            <a:r>
              <a:rPr lang="en-US" sz="2000" i="1" dirty="0" err="1">
                <a:solidFill>
                  <a:schemeClr val="accent4">
                    <a:lumMod val="10000"/>
                  </a:schemeClr>
                </a:solidFill>
              </a:rPr>
              <a:t>Delo</a:t>
            </a:r>
            <a:r>
              <a:rPr lang="en-US" sz="2000" i="1" dirty="0">
                <a:solidFill>
                  <a:schemeClr val="accent4">
                    <a:lumMod val="10000"/>
                  </a:schemeClr>
                </a:solidFill>
              </a:rPr>
              <a:t> (</a:t>
            </a:r>
            <a:r>
              <a:rPr lang="en-US" sz="2000" i="1" dirty="0" err="1">
                <a:solidFill>
                  <a:schemeClr val="accent4">
                    <a:lumMod val="10000"/>
                  </a:schemeClr>
                </a:solidFill>
              </a:rPr>
              <a:t>Ljubl</a:t>
            </a:r>
            <a:r>
              <a:rPr lang="en-US" sz="2000" i="1" dirty="0">
                <a:solidFill>
                  <a:schemeClr val="accent4">
                    <a:lumMod val="10000"/>
                  </a:schemeClr>
                </a:solidFill>
              </a:rPr>
              <a:t>.)</a:t>
            </a:r>
            <a:r>
              <a:rPr lang="en-US" sz="2000" dirty="0">
                <a:solidFill>
                  <a:schemeClr val="accent4">
                    <a:lumMod val="10000"/>
                  </a:schemeClr>
                </a:solidFill>
              </a:rPr>
              <a:t>, 2.9.2004, str. 18, </a:t>
            </a:r>
            <a:r>
              <a:rPr lang="sl-SI" sz="2000" dirty="0">
                <a:solidFill>
                  <a:schemeClr val="accent4">
                    <a:lumMod val="10000"/>
                  </a:schemeClr>
                </a:solidFill>
              </a:rPr>
              <a:t/>
            </a:r>
            <a:br>
              <a:rPr lang="sl-SI" sz="2000" dirty="0">
                <a:solidFill>
                  <a:schemeClr val="accent4">
                    <a:lumMod val="10000"/>
                  </a:schemeClr>
                </a:solidFill>
              </a:rPr>
            </a:br>
            <a:r>
              <a:rPr lang="en-US" sz="2000" dirty="0" err="1" smtClean="0">
                <a:solidFill>
                  <a:schemeClr val="accent4">
                    <a:lumMod val="10000"/>
                  </a:schemeClr>
                </a:solidFill>
              </a:rPr>
              <a:t>Znanost</a:t>
            </a:r>
            <a:r>
              <a:rPr lang="en-US" sz="2000" dirty="0">
                <a:solidFill>
                  <a:schemeClr val="accent4">
                    <a:lumMod val="10000"/>
                  </a:schemeClr>
                </a:solidFill>
              </a:rPr>
              <a:t>. [COBISS.SI-ID 18432295] </a:t>
            </a:r>
            <a:endParaRPr lang="en-US" sz="2000" dirty="0" smtClean="0">
              <a:solidFill>
                <a:schemeClr val="accent4">
                  <a:lumMod val="10000"/>
                </a:schemeClr>
              </a:solidFill>
              <a:latin typeface="Calibri" pitchFamily="34" charset="0"/>
              <a:cs typeface="Calibri" pitchFamily="34" charset="0"/>
            </a:endParaRPr>
          </a:p>
        </p:txBody>
      </p:sp>
    </p:spTree>
    <p:extLst>
      <p:ext uri="{BB962C8B-B14F-4D97-AF65-F5344CB8AC3E}">
        <p14:creationId xmlns:p14="http://schemas.microsoft.com/office/powerpoint/2010/main" val="30614868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72" name="Rectangle 8"/>
          <p:cNvSpPr>
            <a:spLocks noGrp="1" noChangeArrowheads="1"/>
          </p:cNvSpPr>
          <p:nvPr>
            <p:ph type="ctrTitle"/>
          </p:nvPr>
        </p:nvSpPr>
        <p:spPr>
          <a:xfrm>
            <a:off x="395536" y="476672"/>
            <a:ext cx="7772400" cy="5929312"/>
          </a:xfrm>
        </p:spPr>
        <p:txBody>
          <a:bodyPr/>
          <a:lstStyle/>
          <a:p>
            <a:pPr algn="l" eaLnBrk="1" hangingPunct="1">
              <a:defRPr/>
            </a:pPr>
            <a:r>
              <a:rPr lang="sl-SI" sz="3600" dirty="0" smtClean="0">
                <a:solidFill>
                  <a:srgbClr val="000000"/>
                </a:solidFill>
              </a:rPr>
              <a:t/>
            </a:r>
            <a:br>
              <a:rPr lang="sl-SI" sz="3600" dirty="0" smtClean="0">
                <a:solidFill>
                  <a:srgbClr val="000000"/>
                </a:solidFill>
              </a:rPr>
            </a:br>
            <a:r>
              <a:rPr lang="sl-SI" sz="3600" dirty="0" smtClean="0">
                <a:solidFill>
                  <a:srgbClr val="000000"/>
                </a:solidFill>
              </a:rPr>
              <a:t/>
            </a:r>
            <a:br>
              <a:rPr lang="sl-SI" sz="3600" dirty="0" smtClean="0">
                <a:solidFill>
                  <a:srgbClr val="000000"/>
                </a:solidFill>
              </a:rPr>
            </a:br>
            <a:r>
              <a:rPr lang="sl-SI" sz="3600" dirty="0">
                <a:solidFill>
                  <a:srgbClr val="000000"/>
                </a:solidFill>
              </a:rPr>
              <a:t/>
            </a:r>
            <a:br>
              <a:rPr lang="sl-SI" sz="3600" dirty="0">
                <a:solidFill>
                  <a:srgbClr val="000000"/>
                </a:solidFill>
              </a:rPr>
            </a:br>
            <a:r>
              <a:rPr lang="sl-SI" sz="3600" dirty="0" smtClean="0">
                <a:solidFill>
                  <a:srgbClr val="000000"/>
                </a:solidFill>
              </a:rPr>
              <a:t/>
            </a:r>
            <a:br>
              <a:rPr lang="sl-SI" sz="3600" dirty="0" smtClean="0">
                <a:solidFill>
                  <a:srgbClr val="000000"/>
                </a:solidFill>
              </a:rPr>
            </a:br>
            <a:r>
              <a:rPr lang="sl-SI" sz="3600" dirty="0">
                <a:solidFill>
                  <a:srgbClr val="000000"/>
                </a:solidFill>
              </a:rPr>
              <a:t/>
            </a:r>
            <a:br>
              <a:rPr lang="sl-SI" sz="3600" dirty="0">
                <a:solidFill>
                  <a:srgbClr val="000000"/>
                </a:solidFill>
              </a:rPr>
            </a:br>
            <a:r>
              <a:rPr lang="sl-SI" sz="3600" dirty="0" smtClean="0">
                <a:solidFill>
                  <a:srgbClr val="000000"/>
                </a:solidFill>
              </a:rPr>
              <a:t/>
            </a:r>
            <a:br>
              <a:rPr lang="sl-SI" sz="3600" dirty="0" smtClean="0">
                <a:solidFill>
                  <a:srgbClr val="000000"/>
                </a:solidFill>
              </a:rPr>
            </a:br>
            <a:r>
              <a:rPr lang="sl-SI" sz="3600" dirty="0">
                <a:solidFill>
                  <a:srgbClr val="000000"/>
                </a:solidFill>
              </a:rPr>
              <a:t/>
            </a:r>
            <a:br>
              <a:rPr lang="sl-SI" sz="3600" dirty="0">
                <a:solidFill>
                  <a:srgbClr val="000000"/>
                </a:solidFill>
              </a:rPr>
            </a:br>
            <a:r>
              <a:rPr lang="sl-SI" sz="3600" dirty="0" smtClean="0">
                <a:solidFill>
                  <a:srgbClr val="000000"/>
                </a:solidFill>
              </a:rPr>
              <a:t/>
            </a:r>
            <a:br>
              <a:rPr lang="sl-SI" sz="3600" dirty="0" smtClean="0">
                <a:solidFill>
                  <a:srgbClr val="000000"/>
                </a:solidFill>
              </a:rPr>
            </a:br>
            <a:r>
              <a:rPr lang="sl-SI" sz="3600" dirty="0">
                <a:solidFill>
                  <a:srgbClr val="000000"/>
                </a:solidFill>
              </a:rPr>
              <a:t/>
            </a:r>
            <a:br>
              <a:rPr lang="sl-SI" sz="3600" dirty="0">
                <a:solidFill>
                  <a:srgbClr val="000000"/>
                </a:solidFill>
              </a:rPr>
            </a:br>
            <a:r>
              <a:rPr lang="sl-SI" sz="3600" dirty="0" smtClean="0">
                <a:solidFill>
                  <a:srgbClr val="000000"/>
                </a:solidFill>
              </a:rPr>
              <a:t/>
            </a:r>
            <a:br>
              <a:rPr lang="sl-SI" sz="3600" dirty="0" smtClean="0">
                <a:solidFill>
                  <a:srgbClr val="000000"/>
                </a:solidFill>
              </a:rPr>
            </a:br>
            <a:r>
              <a:rPr lang="sl-SI" sz="3600" dirty="0">
                <a:solidFill>
                  <a:srgbClr val="000000"/>
                </a:solidFill>
              </a:rPr>
              <a:t/>
            </a:r>
            <a:br>
              <a:rPr lang="sl-SI" sz="3600" dirty="0">
                <a:solidFill>
                  <a:srgbClr val="000000"/>
                </a:solidFill>
              </a:rPr>
            </a:br>
            <a:r>
              <a:rPr lang="sl-SI" sz="3600" dirty="0">
                <a:solidFill>
                  <a:srgbClr val="000000"/>
                </a:solidFill>
              </a:rPr>
              <a:t/>
            </a:r>
            <a:br>
              <a:rPr lang="sl-SI" sz="3600" dirty="0">
                <a:solidFill>
                  <a:srgbClr val="000000"/>
                </a:solidFill>
              </a:rPr>
            </a:br>
            <a:r>
              <a:rPr lang="sl-SI" sz="3600" dirty="0" smtClean="0">
                <a:solidFill>
                  <a:srgbClr val="000000"/>
                </a:solidFill>
              </a:rPr>
              <a:t/>
            </a:r>
            <a:br>
              <a:rPr lang="sl-SI" sz="3600" dirty="0" smtClean="0">
                <a:solidFill>
                  <a:srgbClr val="000000"/>
                </a:solidFill>
              </a:rPr>
            </a:br>
            <a:r>
              <a:rPr lang="sl-SI" sz="3600" dirty="0">
                <a:solidFill>
                  <a:srgbClr val="000000"/>
                </a:solidFill>
              </a:rPr>
              <a:t/>
            </a:r>
            <a:br>
              <a:rPr lang="sl-SI" sz="3600" dirty="0">
                <a:solidFill>
                  <a:srgbClr val="000000"/>
                </a:solidFill>
              </a:rPr>
            </a:br>
            <a:r>
              <a:rPr lang="sl-SI" sz="3600" dirty="0" smtClean="0">
                <a:solidFill>
                  <a:srgbClr val="000000"/>
                </a:solidFill>
              </a:rPr>
              <a:t/>
            </a:r>
            <a:br>
              <a:rPr lang="sl-SI" sz="3600" dirty="0" smtClean="0">
                <a:solidFill>
                  <a:srgbClr val="000000"/>
                </a:solidFill>
              </a:rPr>
            </a:br>
            <a:r>
              <a:rPr lang="sl-SI" sz="3600" dirty="0" err="1" smtClean="0">
                <a:solidFill>
                  <a:srgbClr val="000000"/>
                </a:solidFill>
              </a:rPr>
              <a:t>We</a:t>
            </a:r>
            <a:r>
              <a:rPr lang="sl-SI" sz="3600" dirty="0" smtClean="0">
                <a:solidFill>
                  <a:srgbClr val="000000"/>
                </a:solidFill>
              </a:rPr>
              <a:t> </a:t>
            </a:r>
            <a:r>
              <a:rPr lang="sl-SI" sz="3600" dirty="0" err="1" smtClean="0">
                <a:solidFill>
                  <a:srgbClr val="000000"/>
                </a:solidFill>
              </a:rPr>
              <a:t>can</a:t>
            </a:r>
            <a:r>
              <a:rPr lang="sl-SI" sz="3600" dirty="0" smtClean="0">
                <a:solidFill>
                  <a:srgbClr val="000000"/>
                </a:solidFill>
              </a:rPr>
              <a:t> </a:t>
            </a:r>
            <a:r>
              <a:rPr lang="sl-SI" sz="3600" dirty="0" err="1" smtClean="0">
                <a:solidFill>
                  <a:srgbClr val="000000"/>
                </a:solidFill>
              </a:rPr>
              <a:t>predict</a:t>
            </a:r>
            <a:r>
              <a:rPr lang="sl-SI" sz="3600" dirty="0" smtClean="0">
                <a:solidFill>
                  <a:srgbClr val="000000"/>
                </a:solidFill>
              </a:rPr>
              <a:t> </a:t>
            </a:r>
            <a:r>
              <a:rPr lang="sl-SI" sz="3600" dirty="0" err="1" smtClean="0">
                <a:solidFill>
                  <a:srgbClr val="000000"/>
                </a:solidFill>
              </a:rPr>
              <a:t>future</a:t>
            </a:r>
            <a:r>
              <a:rPr lang="sl-SI" sz="3600" dirty="0" smtClean="0">
                <a:solidFill>
                  <a:srgbClr val="000000"/>
                </a:solidFill>
              </a:rPr>
              <a:t>!</a:t>
            </a:r>
            <a:br>
              <a:rPr lang="sl-SI" sz="3600" dirty="0" smtClean="0">
                <a:solidFill>
                  <a:srgbClr val="000000"/>
                </a:solidFill>
              </a:rPr>
            </a:br>
            <a:r>
              <a:rPr lang="sl-SI" sz="3600" dirty="0" smtClean="0">
                <a:solidFill>
                  <a:srgbClr val="000000"/>
                </a:solidFill>
              </a:rPr>
              <a:t> </a:t>
            </a:r>
            <a:r>
              <a:rPr lang="sl-SI" sz="4000" dirty="0" smtClean="0">
                <a:solidFill>
                  <a:srgbClr val="000000"/>
                </a:solidFill>
              </a:rPr>
              <a:t/>
            </a:r>
            <a:br>
              <a:rPr lang="sl-SI" sz="4000" dirty="0" smtClean="0">
                <a:solidFill>
                  <a:srgbClr val="000000"/>
                </a:solidFill>
              </a:rPr>
            </a:br>
            <a:r>
              <a:rPr lang="en-US" sz="2400" dirty="0" smtClean="0">
                <a:solidFill>
                  <a:srgbClr val="000000"/>
                </a:solidFill>
                <a:effectLst/>
                <a:latin typeface="Calibri" pitchFamily="34" charset="0"/>
                <a:cs typeface="Calibri" pitchFamily="34" charset="0"/>
              </a:rPr>
              <a:t>The end of cheap oil – </a:t>
            </a:r>
            <a:br>
              <a:rPr lang="en-US" sz="2400" dirty="0" smtClean="0">
                <a:solidFill>
                  <a:srgbClr val="000000"/>
                </a:solidFill>
                <a:effectLst/>
                <a:latin typeface="Calibri" pitchFamily="34" charset="0"/>
                <a:cs typeface="Calibri" pitchFamily="34" charset="0"/>
              </a:rPr>
            </a:br>
            <a:r>
              <a:rPr lang="en-US" sz="2400" dirty="0" smtClean="0">
                <a:solidFill>
                  <a:srgbClr val="000000"/>
                </a:solidFill>
                <a:effectLst/>
                <a:latin typeface="Calibri" pitchFamily="34" charset="0"/>
                <a:cs typeface="Calibri" pitchFamily="34" charset="0"/>
              </a:rPr>
              <a:t>on general it will be more expensive</a:t>
            </a:r>
            <a:br>
              <a:rPr lang="en-US" sz="2400" dirty="0" smtClean="0">
                <a:solidFill>
                  <a:srgbClr val="000000"/>
                </a:solidFill>
                <a:effectLst/>
                <a:latin typeface="Calibri" pitchFamily="34" charset="0"/>
                <a:cs typeface="Calibri" pitchFamily="34" charset="0"/>
              </a:rPr>
            </a:br>
            <a:r>
              <a:rPr lang="en-US" sz="2400" dirty="0" smtClean="0">
                <a:solidFill>
                  <a:srgbClr val="000000"/>
                </a:solidFill>
                <a:effectLst/>
                <a:latin typeface="Calibri" pitchFamily="34" charset="0"/>
                <a:cs typeface="Calibri" pitchFamily="34" charset="0"/>
              </a:rPr>
              <a:t/>
            </a:r>
            <a:br>
              <a:rPr lang="en-US" sz="2400" dirty="0" smtClean="0">
                <a:solidFill>
                  <a:srgbClr val="000000"/>
                </a:solidFill>
                <a:effectLst/>
                <a:latin typeface="Calibri" pitchFamily="34" charset="0"/>
                <a:cs typeface="Calibri" pitchFamily="34" charset="0"/>
              </a:rPr>
            </a:br>
            <a:r>
              <a:rPr lang="en-US" sz="2400" dirty="0" smtClean="0">
                <a:solidFill>
                  <a:srgbClr val="000000"/>
                </a:solidFill>
                <a:effectLst/>
                <a:latin typeface="Calibri" pitchFamily="34" charset="0"/>
                <a:cs typeface="Calibri" pitchFamily="34" charset="0"/>
              </a:rPr>
              <a:t>Another prediction/interpretation:  Peak oil is one of the real causes of our crisis </a:t>
            </a:r>
            <a:br>
              <a:rPr lang="en-US" sz="2400" dirty="0" smtClean="0">
                <a:solidFill>
                  <a:srgbClr val="000000"/>
                </a:solidFill>
                <a:effectLst/>
                <a:latin typeface="Calibri" pitchFamily="34" charset="0"/>
                <a:cs typeface="Calibri" pitchFamily="34" charset="0"/>
              </a:rPr>
            </a:br>
            <a:r>
              <a:rPr lang="en-US" sz="2400" dirty="0" smtClean="0">
                <a:solidFill>
                  <a:srgbClr val="000000"/>
                </a:solidFill>
                <a:effectLst/>
                <a:latin typeface="Calibri" pitchFamily="34" charset="0"/>
                <a:cs typeface="Calibri" pitchFamily="34" charset="0"/>
              </a:rPr>
              <a:t>(or is it  neoliberalism and lack of governmental control)</a:t>
            </a:r>
            <a:br>
              <a:rPr lang="en-US" sz="2400" dirty="0" smtClean="0">
                <a:solidFill>
                  <a:srgbClr val="000000"/>
                </a:solidFill>
                <a:effectLst/>
                <a:latin typeface="Calibri" pitchFamily="34" charset="0"/>
                <a:cs typeface="Calibri" pitchFamily="34" charset="0"/>
              </a:rPr>
            </a:br>
            <a:r>
              <a:rPr lang="en-US" sz="2400" dirty="0" smtClean="0">
                <a:solidFill>
                  <a:srgbClr val="000000"/>
                </a:solidFill>
                <a:effectLst/>
                <a:latin typeface="Calibri" pitchFamily="34" charset="0"/>
                <a:cs typeface="Calibri" pitchFamily="34" charset="0"/>
              </a:rPr>
              <a:t/>
            </a:r>
            <a:br>
              <a:rPr lang="en-US" sz="2400" dirty="0" smtClean="0">
                <a:solidFill>
                  <a:srgbClr val="000000"/>
                </a:solidFill>
                <a:effectLst/>
                <a:latin typeface="Calibri" pitchFamily="34" charset="0"/>
                <a:cs typeface="Calibri" pitchFamily="34" charset="0"/>
              </a:rPr>
            </a:br>
            <a:r>
              <a:rPr lang="en-US" sz="2400" dirty="0" smtClean="0">
                <a:solidFill>
                  <a:srgbClr val="000000"/>
                </a:solidFill>
                <a:effectLst/>
                <a:latin typeface="Calibri" pitchFamily="34" charset="0"/>
                <a:cs typeface="Calibri" pitchFamily="34" charset="0"/>
              </a:rPr>
              <a:t>Practical consequences of the prediction: What heating (</a:t>
            </a:r>
            <a:r>
              <a:rPr lang="en-US" sz="2400" dirty="0" err="1" smtClean="0">
                <a:solidFill>
                  <a:srgbClr val="000000"/>
                </a:solidFill>
                <a:effectLst/>
                <a:latin typeface="Calibri" pitchFamily="34" charset="0"/>
                <a:cs typeface="Calibri" pitchFamily="34" charset="0"/>
              </a:rPr>
              <a:t>cofund</a:t>
            </a:r>
            <a:r>
              <a:rPr lang="en-US" sz="2400" dirty="0" smtClean="0">
                <a:solidFill>
                  <a:srgbClr val="000000"/>
                </a:solidFill>
                <a:effectLst/>
                <a:latin typeface="Calibri" pitchFamily="34" charset="0"/>
                <a:cs typeface="Calibri" pitchFamily="34" charset="0"/>
              </a:rPr>
              <a:t> alternative), which insulation?</a:t>
            </a:r>
            <a:br>
              <a:rPr lang="en-US" sz="2400" dirty="0" smtClean="0">
                <a:solidFill>
                  <a:srgbClr val="000000"/>
                </a:solidFill>
                <a:effectLst/>
                <a:latin typeface="Calibri" pitchFamily="34" charset="0"/>
                <a:cs typeface="Calibri" pitchFamily="34" charset="0"/>
              </a:rPr>
            </a:br>
            <a:r>
              <a:rPr lang="en-US" sz="2400" dirty="0" smtClean="0">
                <a:solidFill>
                  <a:srgbClr val="000000"/>
                </a:solidFill>
                <a:effectLst/>
                <a:latin typeface="Calibri" pitchFamily="34" charset="0"/>
                <a:cs typeface="Calibri" pitchFamily="34" charset="0"/>
              </a:rPr>
              <a:t>Waste separation??</a:t>
            </a:r>
            <a:br>
              <a:rPr lang="en-US" sz="2400" dirty="0" smtClean="0">
                <a:solidFill>
                  <a:srgbClr val="000000"/>
                </a:solidFill>
                <a:effectLst/>
                <a:latin typeface="Calibri" pitchFamily="34" charset="0"/>
                <a:cs typeface="Calibri" pitchFamily="34" charset="0"/>
              </a:rPr>
            </a:br>
            <a:r>
              <a:rPr lang="en-US" sz="2400" dirty="0" smtClean="0">
                <a:solidFill>
                  <a:srgbClr val="000000"/>
                </a:solidFill>
                <a:effectLst/>
                <a:latin typeface="Calibri" pitchFamily="34" charset="0"/>
                <a:cs typeface="Calibri" pitchFamily="34" charset="0"/>
              </a:rPr>
              <a:t/>
            </a:r>
            <a:br>
              <a:rPr lang="en-US" sz="2400" dirty="0" smtClean="0">
                <a:solidFill>
                  <a:srgbClr val="000000"/>
                </a:solidFill>
                <a:effectLst/>
                <a:latin typeface="Calibri" pitchFamily="34" charset="0"/>
                <a:cs typeface="Calibri" pitchFamily="34" charset="0"/>
              </a:rPr>
            </a:br>
            <a:r>
              <a:rPr lang="en-US" sz="2400" dirty="0" smtClean="0">
                <a:solidFill>
                  <a:srgbClr val="000000"/>
                </a:solidFill>
                <a:effectLst/>
                <a:latin typeface="Calibri" pitchFamily="34" charset="0"/>
                <a:cs typeface="Calibri" pitchFamily="34" charset="0"/>
              </a:rPr>
              <a:t>What do you conclude about future progress from these assertions?                                                      </a:t>
            </a:r>
            <a:endParaRPr lang="en-US" sz="2400" dirty="0">
              <a:solidFill>
                <a:srgbClr val="000000"/>
              </a:solidFill>
              <a:effectLst/>
              <a:latin typeface="Calibri" pitchFamily="34" charset="0"/>
              <a:cs typeface="Calibri" pitchFamily="34" charset="0"/>
            </a:endParaRPr>
          </a:p>
        </p:txBody>
      </p:sp>
      <p:sp>
        <p:nvSpPr>
          <p:cNvPr id="3" name="Footer Placeholder 2"/>
          <p:cNvSpPr>
            <a:spLocks noGrp="1"/>
          </p:cNvSpPr>
          <p:nvPr>
            <p:ph type="ftr" sz="quarter" idx="10"/>
          </p:nvPr>
        </p:nvSpPr>
        <p:spPr/>
        <p:txBody>
          <a:bodyPr/>
          <a:lstStyle/>
          <a:p>
            <a:pPr>
              <a:defRPr/>
            </a:pPr>
            <a:r>
              <a:rPr lang="en-US" smtClean="0">
                <a:solidFill>
                  <a:srgbClr val="FFFFFF"/>
                </a:solidFill>
              </a:rPr>
              <a:t>BI 30.11.2011</a:t>
            </a:r>
            <a:endParaRPr lang="en-US">
              <a:solidFill>
                <a:srgbClr val="FFFFFF"/>
              </a:solidFill>
            </a:endParaRPr>
          </a:p>
        </p:txBody>
      </p:sp>
      <p:sp>
        <p:nvSpPr>
          <p:cNvPr id="5" name="Slide Number Placeholder 4"/>
          <p:cNvSpPr>
            <a:spLocks noGrp="1"/>
          </p:cNvSpPr>
          <p:nvPr>
            <p:ph type="sldNum" sz="quarter" idx="11"/>
          </p:nvPr>
        </p:nvSpPr>
        <p:spPr/>
        <p:txBody>
          <a:bodyPr/>
          <a:lstStyle/>
          <a:p>
            <a:pPr>
              <a:defRPr/>
            </a:pPr>
            <a:fld id="{EBD2CFC5-1BC9-417F-9323-40D5115FFFE8}" type="slidenum">
              <a:rPr lang="en-US" smtClean="0">
                <a:solidFill>
                  <a:srgbClr val="FFFFFF"/>
                </a:solidFill>
              </a:rPr>
              <a:pPr>
                <a:defRPr/>
              </a:pPr>
              <a:t>27</a:t>
            </a:fld>
            <a:endParaRPr lang="en-US">
              <a:solidFill>
                <a:srgbClr val="FFFFFF"/>
              </a:solidFill>
            </a:endParaRPr>
          </a:p>
        </p:txBody>
      </p:sp>
      <p:pic>
        <p:nvPicPr>
          <p:cNvPr id="10445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4838" y="31750"/>
            <a:ext cx="4303712"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3974481"/>
      </p:ext>
    </p:extLst>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5613" y="292100"/>
            <a:ext cx="8229600" cy="565150"/>
          </a:xfrm>
        </p:spPr>
        <p:txBody>
          <a:bodyPr/>
          <a:lstStyle/>
          <a:p>
            <a:pPr algn="ctr" eaLnBrk="1" hangingPunct="1">
              <a:defRPr/>
            </a:pPr>
            <a:r>
              <a:rPr lang="sl-SI" sz="3600" b="1" dirty="0" smtClean="0">
                <a:solidFill>
                  <a:schemeClr val="accent4">
                    <a:lumMod val="10000"/>
                  </a:schemeClr>
                </a:solidFill>
                <a:effectLst>
                  <a:outerShdw blurRad="38100" dist="38100" dir="2700000" algn="tl">
                    <a:srgbClr val="C0C0C0"/>
                  </a:outerShdw>
                </a:effectLst>
                <a:latin typeface="Calibri" pitchFamily="34" charset="0"/>
                <a:cs typeface="Calibri" pitchFamily="34" charset="0"/>
              </a:rPr>
              <a:t>DEMOGRAPAHY - </a:t>
            </a:r>
            <a:r>
              <a:rPr lang="en-US" sz="3600" b="1" dirty="0" smtClean="0">
                <a:solidFill>
                  <a:schemeClr val="accent4">
                    <a:lumMod val="10000"/>
                  </a:schemeClr>
                </a:solidFill>
                <a:effectLst>
                  <a:outerShdw blurRad="38100" dist="38100" dir="2700000" algn="tl">
                    <a:srgbClr val="C0C0C0"/>
                  </a:outerShdw>
                </a:effectLst>
                <a:latin typeface="Calibri" pitchFamily="34" charset="0"/>
                <a:cs typeface="Calibri" pitchFamily="34" charset="0"/>
              </a:rPr>
              <a:t>Fertility </a:t>
            </a:r>
          </a:p>
        </p:txBody>
      </p:sp>
      <p:sp>
        <p:nvSpPr>
          <p:cNvPr id="11267" name="Rectangle 3"/>
          <p:cNvSpPr>
            <a:spLocks noChangeArrowheads="1"/>
          </p:cNvSpPr>
          <p:nvPr/>
        </p:nvSpPr>
        <p:spPr bwMode="auto">
          <a:xfrm>
            <a:off x="303213" y="1066800"/>
            <a:ext cx="91440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fontAlgn="base" hangingPunct="0">
              <a:spcBef>
                <a:spcPct val="0"/>
              </a:spcBef>
              <a:spcAft>
                <a:spcPct val="0"/>
              </a:spcAft>
            </a:pPr>
            <a:endParaRPr lang="sl-SI" smtClean="0">
              <a:solidFill>
                <a:srgbClr val="FFFFFF"/>
              </a:solidFill>
            </a:endParaRPr>
          </a:p>
        </p:txBody>
      </p:sp>
      <p:sp>
        <p:nvSpPr>
          <p:cNvPr id="11268" name="Text Box 4"/>
          <p:cNvSpPr txBox="1">
            <a:spLocks noChangeArrowheads="1"/>
          </p:cNvSpPr>
          <p:nvPr/>
        </p:nvSpPr>
        <p:spPr bwMode="auto">
          <a:xfrm>
            <a:off x="177800" y="1484313"/>
            <a:ext cx="89646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pPr>
            <a:r>
              <a:rPr lang="sl-SI" sz="3200" smtClean="0">
                <a:solidFill>
                  <a:srgbClr val="000000"/>
                </a:solidFill>
              </a:rPr>
              <a:t> </a:t>
            </a:r>
          </a:p>
        </p:txBody>
      </p:sp>
      <p:sp>
        <p:nvSpPr>
          <p:cNvPr id="2" name="Slide Number Placeholder 1"/>
          <p:cNvSpPr>
            <a:spLocks noGrp="1"/>
          </p:cNvSpPr>
          <p:nvPr>
            <p:ph type="sldNum" sz="quarter" idx="12"/>
          </p:nvPr>
        </p:nvSpPr>
        <p:spPr/>
        <p:txBody>
          <a:bodyPr/>
          <a:lstStyle/>
          <a:p>
            <a:pPr>
              <a:defRPr/>
            </a:pPr>
            <a:fld id="{B667A758-10DE-4B48-8961-A78E9D3F1DEE}" type="slidenum">
              <a:rPr lang="en-US" smtClean="0">
                <a:solidFill>
                  <a:srgbClr val="FFFFFF"/>
                </a:solidFill>
              </a:rPr>
              <a:pPr>
                <a:defRPr/>
              </a:pPr>
              <a:t>28</a:t>
            </a:fld>
            <a:endParaRPr lang="en-US">
              <a:solidFill>
                <a:srgbClr val="FFFFFF"/>
              </a:solidFill>
            </a:endParaRPr>
          </a:p>
        </p:txBody>
      </p:sp>
      <p:sp>
        <p:nvSpPr>
          <p:cNvPr id="4" name="Rectangle 3"/>
          <p:cNvSpPr/>
          <p:nvPr/>
        </p:nvSpPr>
        <p:spPr>
          <a:xfrm>
            <a:off x="1011238" y="1257300"/>
            <a:ext cx="7416800" cy="5324535"/>
          </a:xfrm>
          <a:prstGeom prst="rect">
            <a:avLst/>
          </a:prstGeom>
        </p:spPr>
        <p:txBody>
          <a:bodyPr>
            <a:spAutoFit/>
          </a:bodyPr>
          <a:lstStyle/>
          <a:p>
            <a:pPr algn="just" eaLnBrk="0" fontAlgn="base" hangingPunct="0">
              <a:spcBef>
                <a:spcPct val="0"/>
              </a:spcBef>
              <a:spcAft>
                <a:spcPts val="600"/>
              </a:spcAft>
              <a:defRPr/>
            </a:pPr>
            <a:r>
              <a:rPr lang="en-US" b="1" dirty="0">
                <a:solidFill>
                  <a:srgbClr val="DADADA">
                    <a:lumMod val="10000"/>
                  </a:srgbClr>
                </a:solidFill>
                <a:latin typeface="PalatinoLinotype"/>
                <a:ea typeface="Times New Roman"/>
                <a:cs typeface="PalatinoLinotype"/>
              </a:rPr>
              <a:t>World</a:t>
            </a:r>
            <a:r>
              <a:rPr lang="sl-SI" b="1" dirty="0">
                <a:solidFill>
                  <a:srgbClr val="DADADA">
                    <a:lumMod val="10000"/>
                  </a:srgbClr>
                </a:solidFill>
                <a:latin typeface="PalatinoLinotype"/>
                <a:ea typeface="Times New Roman"/>
                <a:cs typeface="PalatinoLinotype"/>
              </a:rPr>
              <a:t> </a:t>
            </a:r>
            <a:r>
              <a:rPr lang="sl-SI" dirty="0">
                <a:solidFill>
                  <a:srgbClr val="DADADA">
                    <a:lumMod val="10000"/>
                  </a:srgbClr>
                </a:solidFill>
                <a:latin typeface="PalatinoLinotype"/>
                <a:ea typeface="Times New Roman"/>
                <a:cs typeface="PalatinoLinotype"/>
              </a:rPr>
              <a:t>(</a:t>
            </a:r>
            <a:r>
              <a:rPr lang="sl-SI" dirty="0" err="1">
                <a:solidFill>
                  <a:srgbClr val="DADADA">
                    <a:lumMod val="10000"/>
                  </a:srgbClr>
                </a:solidFill>
                <a:latin typeface="PalatinoLinotype"/>
                <a:ea typeface="Times New Roman"/>
                <a:cs typeface="PalatinoLinotype"/>
              </a:rPr>
              <a:t>Pearce</a:t>
            </a:r>
            <a:r>
              <a:rPr lang="sl-SI" dirty="0">
                <a:solidFill>
                  <a:srgbClr val="DADADA">
                    <a:lumMod val="10000"/>
                  </a:srgbClr>
                </a:solidFill>
                <a:latin typeface="PalatinoLinotype"/>
                <a:ea typeface="Times New Roman"/>
                <a:cs typeface="PalatinoLinotype"/>
              </a:rPr>
              <a:t>)</a:t>
            </a:r>
            <a:endParaRPr lang="en-US" dirty="0">
              <a:solidFill>
                <a:srgbClr val="DADADA">
                  <a:lumMod val="10000"/>
                </a:srgbClr>
              </a:solidFill>
              <a:latin typeface="PalatinoLinotype"/>
              <a:ea typeface="Times New Roman"/>
              <a:cs typeface="PalatinoLinotype"/>
            </a:endParaRPr>
          </a:p>
          <a:p>
            <a:pPr algn="just" eaLnBrk="0" fontAlgn="base" hangingPunct="0">
              <a:spcBef>
                <a:spcPct val="0"/>
              </a:spcBef>
              <a:spcAft>
                <a:spcPts val="600"/>
              </a:spcAft>
              <a:defRPr/>
            </a:pPr>
            <a:r>
              <a:rPr lang="en-US" dirty="0">
                <a:solidFill>
                  <a:srgbClr val="DADADA">
                    <a:lumMod val="10000"/>
                  </a:srgbClr>
                </a:solidFill>
                <a:latin typeface="PalatinoLinotype"/>
                <a:ea typeface="Times New Roman"/>
                <a:cs typeface="PalatinoLinotype"/>
              </a:rPr>
              <a:t>Stable fertility 2.1 (developed) – 2.3 (world)</a:t>
            </a:r>
          </a:p>
          <a:p>
            <a:pPr algn="just" eaLnBrk="0" fontAlgn="base" hangingPunct="0">
              <a:spcBef>
                <a:spcPct val="0"/>
              </a:spcBef>
              <a:spcAft>
                <a:spcPts val="600"/>
              </a:spcAft>
              <a:defRPr/>
            </a:pPr>
            <a:endParaRPr lang="sl-SI" dirty="0" smtClean="0">
              <a:solidFill>
                <a:srgbClr val="DADADA">
                  <a:lumMod val="10000"/>
                </a:srgbClr>
              </a:solidFill>
              <a:latin typeface="PalatinoLinotype"/>
              <a:ea typeface="Times New Roman"/>
              <a:cs typeface="PalatinoLinotype"/>
            </a:endParaRPr>
          </a:p>
          <a:p>
            <a:pPr algn="just" eaLnBrk="0" fontAlgn="base" hangingPunct="0">
              <a:spcBef>
                <a:spcPct val="0"/>
              </a:spcBef>
              <a:spcAft>
                <a:spcPts val="600"/>
              </a:spcAft>
              <a:defRPr/>
            </a:pPr>
            <a:r>
              <a:rPr lang="en-US" dirty="0" smtClean="0">
                <a:solidFill>
                  <a:srgbClr val="DADADA">
                    <a:lumMod val="10000"/>
                  </a:srgbClr>
                </a:solidFill>
                <a:latin typeface="PalatinoLinotype"/>
                <a:ea typeface="Times New Roman"/>
                <a:cs typeface="PalatinoLinotype"/>
              </a:rPr>
              <a:t>1950 </a:t>
            </a:r>
            <a:r>
              <a:rPr lang="en-US" dirty="0">
                <a:solidFill>
                  <a:srgbClr val="DADADA">
                    <a:lumMod val="10000"/>
                  </a:srgbClr>
                </a:solidFill>
                <a:latin typeface="PalatinoLinotype"/>
                <a:ea typeface="Times New Roman"/>
                <a:cs typeface="PalatinoLinotype"/>
              </a:rPr>
              <a:t>fertility 5 – 6</a:t>
            </a:r>
          </a:p>
          <a:p>
            <a:pPr algn="just" eaLnBrk="0" fontAlgn="base" hangingPunct="0">
              <a:spcBef>
                <a:spcPct val="0"/>
              </a:spcBef>
              <a:spcAft>
                <a:spcPts val="600"/>
              </a:spcAft>
              <a:defRPr/>
            </a:pPr>
            <a:r>
              <a:rPr lang="en-US" dirty="0">
                <a:solidFill>
                  <a:srgbClr val="DADADA">
                    <a:lumMod val="10000"/>
                  </a:srgbClr>
                </a:solidFill>
                <a:latin typeface="PalatinoLinotype"/>
                <a:ea typeface="Times New Roman"/>
                <a:cs typeface="PalatinoLinotype"/>
              </a:rPr>
              <a:t>1970 3.9</a:t>
            </a:r>
          </a:p>
          <a:p>
            <a:pPr algn="just" eaLnBrk="0" fontAlgn="base" hangingPunct="0">
              <a:spcBef>
                <a:spcPct val="0"/>
              </a:spcBef>
              <a:spcAft>
                <a:spcPts val="600"/>
              </a:spcAft>
              <a:defRPr/>
            </a:pPr>
            <a:r>
              <a:rPr lang="en-US" dirty="0">
                <a:solidFill>
                  <a:srgbClr val="DADADA">
                    <a:lumMod val="10000"/>
                  </a:srgbClr>
                </a:solidFill>
                <a:latin typeface="PalatinoLinotype"/>
                <a:ea typeface="Times New Roman"/>
                <a:cs typeface="PalatinoLinotype"/>
              </a:rPr>
              <a:t>2000 2.8 </a:t>
            </a:r>
          </a:p>
          <a:p>
            <a:pPr algn="just" eaLnBrk="0" fontAlgn="base" hangingPunct="0">
              <a:spcBef>
                <a:spcPct val="0"/>
              </a:spcBef>
              <a:spcAft>
                <a:spcPts val="600"/>
              </a:spcAft>
              <a:defRPr/>
            </a:pPr>
            <a:r>
              <a:rPr lang="sl-SI" dirty="0">
                <a:solidFill>
                  <a:srgbClr val="DADADA">
                    <a:lumMod val="10000"/>
                  </a:srgbClr>
                </a:solidFill>
                <a:latin typeface="PalatinoLinotype"/>
                <a:ea typeface="Times New Roman"/>
                <a:cs typeface="PalatinoLinotype"/>
              </a:rPr>
              <a:t>2007 </a:t>
            </a:r>
            <a:r>
              <a:rPr lang="en-US" dirty="0">
                <a:solidFill>
                  <a:srgbClr val="DADADA">
                    <a:lumMod val="10000"/>
                  </a:srgbClr>
                </a:solidFill>
                <a:latin typeface="PalatinoLinotype"/>
                <a:ea typeface="Times New Roman"/>
                <a:cs typeface="PalatinoLinotype"/>
              </a:rPr>
              <a:t>2.6 (Pearce)</a:t>
            </a:r>
          </a:p>
          <a:p>
            <a:pPr algn="just" eaLnBrk="0" fontAlgn="base" hangingPunct="0">
              <a:spcBef>
                <a:spcPct val="0"/>
              </a:spcBef>
              <a:spcAft>
                <a:spcPts val="600"/>
              </a:spcAft>
              <a:defRPr/>
            </a:pPr>
            <a:r>
              <a:rPr lang="sl-SI" dirty="0" err="1">
                <a:solidFill>
                  <a:srgbClr val="DADADA">
                    <a:lumMod val="10000"/>
                  </a:srgbClr>
                </a:solidFill>
                <a:latin typeface="PalatinoLinotype"/>
                <a:ea typeface="Times New Roman"/>
                <a:cs typeface="PalatinoLinotype"/>
              </a:rPr>
              <a:t>Now</a:t>
            </a:r>
            <a:r>
              <a:rPr lang="sl-SI" dirty="0">
                <a:solidFill>
                  <a:srgbClr val="DADADA">
                    <a:lumMod val="10000"/>
                  </a:srgbClr>
                </a:solidFill>
                <a:latin typeface="PalatinoLinotype"/>
                <a:ea typeface="Times New Roman"/>
                <a:cs typeface="PalatinoLinotype"/>
              </a:rPr>
              <a:t> </a:t>
            </a:r>
            <a:r>
              <a:rPr lang="en-US" dirty="0">
                <a:solidFill>
                  <a:srgbClr val="DADADA">
                    <a:lumMod val="10000"/>
                  </a:srgbClr>
                </a:solidFill>
                <a:latin typeface="PalatinoLinotype"/>
                <a:ea typeface="Times New Roman"/>
                <a:cs typeface="PalatinoLinotype"/>
              </a:rPr>
              <a:t>2.5 (National Geographic)</a:t>
            </a:r>
          </a:p>
          <a:p>
            <a:pPr algn="just" eaLnBrk="0" fontAlgn="base" hangingPunct="0">
              <a:spcBef>
                <a:spcPct val="0"/>
              </a:spcBef>
              <a:spcAft>
                <a:spcPts val="600"/>
              </a:spcAft>
              <a:defRPr/>
            </a:pPr>
            <a:endParaRPr lang="sl-SI" b="1" dirty="0">
              <a:solidFill>
                <a:srgbClr val="DADADA">
                  <a:lumMod val="10000"/>
                </a:srgbClr>
              </a:solidFill>
              <a:latin typeface="PalatinoLinotype"/>
              <a:ea typeface="Times New Roman"/>
              <a:cs typeface="PalatinoLinotype"/>
            </a:endParaRPr>
          </a:p>
          <a:p>
            <a:pPr algn="just" eaLnBrk="0" fontAlgn="base" hangingPunct="0">
              <a:spcBef>
                <a:spcPct val="0"/>
              </a:spcBef>
              <a:spcAft>
                <a:spcPts val="600"/>
              </a:spcAft>
              <a:defRPr/>
            </a:pPr>
            <a:r>
              <a:rPr lang="en-US" b="1" dirty="0">
                <a:solidFill>
                  <a:srgbClr val="DADADA">
                    <a:lumMod val="10000"/>
                  </a:srgbClr>
                </a:solidFill>
                <a:latin typeface="PalatinoLinotype"/>
                <a:ea typeface="Times New Roman"/>
                <a:cs typeface="PalatinoLinotype"/>
              </a:rPr>
              <a:t>Brasilia </a:t>
            </a:r>
            <a:r>
              <a:rPr lang="en-US" dirty="0">
                <a:solidFill>
                  <a:srgbClr val="DADADA">
                    <a:lumMod val="10000"/>
                  </a:srgbClr>
                </a:solidFill>
                <a:latin typeface="PalatinoLinotype"/>
                <a:ea typeface="Times New Roman"/>
                <a:cs typeface="PalatinoLinotype"/>
              </a:rPr>
              <a:t>(National Geographic)</a:t>
            </a:r>
          </a:p>
          <a:p>
            <a:pPr algn="just" eaLnBrk="0" fontAlgn="base" hangingPunct="0">
              <a:spcBef>
                <a:spcPct val="0"/>
              </a:spcBef>
              <a:spcAft>
                <a:spcPts val="600"/>
              </a:spcAft>
              <a:defRPr/>
            </a:pPr>
            <a:r>
              <a:rPr lang="en-US" dirty="0">
                <a:solidFill>
                  <a:srgbClr val="DADADA">
                    <a:lumMod val="10000"/>
                  </a:srgbClr>
                </a:solidFill>
                <a:latin typeface="PalatinoLinotype"/>
                <a:ea typeface="Times New Roman"/>
                <a:cs typeface="PalatinoLinotype"/>
              </a:rPr>
              <a:t>1960 1970 1980 1990 2000 2009 </a:t>
            </a:r>
            <a:endParaRPr lang="sl-SI" dirty="0">
              <a:solidFill>
                <a:srgbClr val="DADADA">
                  <a:lumMod val="10000"/>
                </a:srgbClr>
              </a:solidFill>
              <a:latin typeface="PalatinoLinotype"/>
              <a:ea typeface="Times New Roman"/>
              <a:cs typeface="PalatinoLinotype"/>
            </a:endParaRPr>
          </a:p>
          <a:p>
            <a:pPr algn="just" eaLnBrk="0" fontAlgn="base" hangingPunct="0">
              <a:spcBef>
                <a:spcPct val="0"/>
              </a:spcBef>
              <a:spcAft>
                <a:spcPts val="600"/>
              </a:spcAft>
              <a:defRPr/>
            </a:pPr>
            <a:r>
              <a:rPr lang="sl-SI" dirty="0">
                <a:solidFill>
                  <a:srgbClr val="DADADA">
                    <a:lumMod val="10000"/>
                  </a:srgbClr>
                </a:solidFill>
                <a:latin typeface="PalatinoLinotype"/>
                <a:ea typeface="Times New Roman"/>
                <a:cs typeface="PalatinoLinotype"/>
              </a:rPr>
              <a:t>   6.3    5.8    4.4    2.7    2.4    1.9</a:t>
            </a:r>
            <a:endParaRPr lang="en-US" dirty="0">
              <a:solidFill>
                <a:srgbClr val="DADADA">
                  <a:lumMod val="10000"/>
                </a:srgbClr>
              </a:solidFill>
              <a:latin typeface="PalatinoLinotype"/>
              <a:ea typeface="Times New Roman"/>
              <a:cs typeface="PalatinoLinotype"/>
            </a:endParaRPr>
          </a:p>
          <a:p>
            <a:pPr algn="just" eaLnBrk="0" fontAlgn="base" hangingPunct="0">
              <a:spcBef>
                <a:spcPct val="0"/>
              </a:spcBef>
              <a:spcAft>
                <a:spcPts val="600"/>
              </a:spcAft>
              <a:defRPr/>
            </a:pPr>
            <a:r>
              <a:rPr lang="en-US" dirty="0">
                <a:solidFill>
                  <a:srgbClr val="DADADA">
                    <a:lumMod val="10000"/>
                  </a:srgbClr>
                </a:solidFill>
                <a:latin typeface="PalatinoLinotype"/>
                <a:ea typeface="Times New Roman"/>
                <a:cs typeface="PalatinoLinotype"/>
              </a:rPr>
              <a:t>Two major factors: woman empowerment, soap operas</a:t>
            </a:r>
            <a:r>
              <a:rPr lang="sl-SI" dirty="0">
                <a:solidFill>
                  <a:srgbClr val="DADADA">
                    <a:lumMod val="10000"/>
                  </a:srgbClr>
                </a:solidFill>
                <a:latin typeface="PalatinoLinotype"/>
                <a:ea typeface="Times New Roman"/>
                <a:cs typeface="PalatinoLinotype"/>
              </a:rPr>
              <a:t> </a:t>
            </a:r>
            <a:r>
              <a:rPr lang="en-US" dirty="0">
                <a:solidFill>
                  <a:srgbClr val="DADADA">
                    <a:lumMod val="10000"/>
                  </a:srgbClr>
                </a:solidFill>
                <a:latin typeface="PalatinoLinotype"/>
                <a:ea typeface="Times New Roman"/>
                <a:cs typeface="PalatinoLinotype"/>
              </a:rPr>
              <a:t>(sex in the city)</a:t>
            </a:r>
          </a:p>
          <a:p>
            <a:pPr algn="just" eaLnBrk="0" fontAlgn="base" hangingPunct="0">
              <a:spcBef>
                <a:spcPct val="0"/>
              </a:spcBef>
              <a:spcAft>
                <a:spcPts val="600"/>
              </a:spcAft>
              <a:defRPr/>
            </a:pPr>
            <a:endParaRPr lang="sl-SI" dirty="0">
              <a:solidFill>
                <a:srgbClr val="DADADA">
                  <a:lumMod val="10000"/>
                </a:srgbClr>
              </a:solidFill>
              <a:latin typeface="PalatinoLinotype"/>
              <a:ea typeface="Times New Roman"/>
              <a:cs typeface="PalatinoLinotype"/>
            </a:endParaRPr>
          </a:p>
          <a:p>
            <a:pPr algn="just" eaLnBrk="0" fontAlgn="base" hangingPunct="0">
              <a:spcBef>
                <a:spcPct val="0"/>
              </a:spcBef>
              <a:spcAft>
                <a:spcPts val="600"/>
              </a:spcAft>
              <a:defRPr/>
            </a:pPr>
            <a:endParaRPr lang="sl-SI" dirty="0">
              <a:solidFill>
                <a:srgbClr val="DADADA">
                  <a:lumMod val="10000"/>
                </a:srgbClr>
              </a:solidFill>
              <a:latin typeface="PalatinoLinotype"/>
              <a:ea typeface="Times New Roman"/>
              <a:cs typeface="PalatinoLinotype"/>
            </a:endParaRPr>
          </a:p>
        </p:txBody>
      </p:sp>
      <p:sp>
        <p:nvSpPr>
          <p:cNvPr id="3" name="Footer Placeholder 2"/>
          <p:cNvSpPr>
            <a:spLocks noGrp="1"/>
          </p:cNvSpPr>
          <p:nvPr>
            <p:ph type="ftr" sz="quarter" idx="11"/>
          </p:nvPr>
        </p:nvSpPr>
        <p:spPr/>
        <p:txBody>
          <a:bodyPr/>
          <a:lstStyle/>
          <a:p>
            <a:pPr>
              <a:defRPr/>
            </a:pPr>
            <a:r>
              <a:rPr lang="en-US" smtClean="0">
                <a:solidFill>
                  <a:srgbClr val="FFFFFF"/>
                </a:solidFill>
              </a:rPr>
              <a:t>BI 30.11.2011</a:t>
            </a:r>
            <a:endParaRPr lang="en-US">
              <a:solidFill>
                <a:srgbClr val="FFFFFF"/>
              </a:solidFill>
            </a:endParaRPr>
          </a:p>
        </p:txBody>
      </p:sp>
    </p:spTree>
    <p:extLst>
      <p:ext uri="{BB962C8B-B14F-4D97-AF65-F5344CB8AC3E}">
        <p14:creationId xmlns:p14="http://schemas.microsoft.com/office/powerpoint/2010/main" val="2938589053"/>
      </p:ext>
    </p:extLst>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72" name="Rectangle 8"/>
          <p:cNvSpPr>
            <a:spLocks noGrp="1" noChangeArrowheads="1"/>
          </p:cNvSpPr>
          <p:nvPr>
            <p:ph type="ctrTitle"/>
          </p:nvPr>
        </p:nvSpPr>
        <p:spPr>
          <a:xfrm>
            <a:off x="323528" y="260648"/>
            <a:ext cx="6408712" cy="5832648"/>
          </a:xfrm>
        </p:spPr>
        <p:txBody>
          <a:bodyPr/>
          <a:lstStyle/>
          <a:p>
            <a:pPr lvl="0" algn="l"/>
            <a:r>
              <a:rPr lang="sl-SI" sz="3600" dirty="0" smtClean="0">
                <a:solidFill>
                  <a:srgbClr val="000000"/>
                </a:solidFill>
              </a:rPr>
              <a:t/>
            </a:r>
            <a:br>
              <a:rPr lang="sl-SI" sz="3600" dirty="0" smtClean="0">
                <a:solidFill>
                  <a:srgbClr val="000000"/>
                </a:solidFill>
              </a:rPr>
            </a:br>
            <a:r>
              <a:rPr lang="sl-SI" sz="3600" dirty="0" smtClean="0">
                <a:solidFill>
                  <a:srgbClr val="000000"/>
                </a:solidFill>
              </a:rPr>
              <a:t/>
            </a:r>
            <a:br>
              <a:rPr lang="sl-SI" sz="3600" dirty="0" smtClean="0">
                <a:solidFill>
                  <a:srgbClr val="000000"/>
                </a:solidFill>
              </a:rPr>
            </a:br>
            <a:r>
              <a:rPr lang="sl-SI" sz="3600" dirty="0">
                <a:solidFill>
                  <a:srgbClr val="000000"/>
                </a:solidFill>
              </a:rPr>
              <a:t/>
            </a:r>
            <a:br>
              <a:rPr lang="sl-SI" sz="3600" dirty="0">
                <a:solidFill>
                  <a:srgbClr val="000000"/>
                </a:solidFill>
              </a:rPr>
            </a:br>
            <a:r>
              <a:rPr lang="sl-SI" sz="3600" dirty="0" smtClean="0">
                <a:solidFill>
                  <a:srgbClr val="000000"/>
                </a:solidFill>
              </a:rPr>
              <a:t/>
            </a:r>
            <a:br>
              <a:rPr lang="sl-SI" sz="3600" dirty="0" smtClean="0">
                <a:solidFill>
                  <a:srgbClr val="000000"/>
                </a:solidFill>
              </a:rPr>
            </a:br>
            <a:r>
              <a:rPr lang="sl-SI" sz="3600" dirty="0">
                <a:solidFill>
                  <a:srgbClr val="000000"/>
                </a:solidFill>
              </a:rPr>
              <a:t/>
            </a:r>
            <a:br>
              <a:rPr lang="sl-SI" sz="3600" dirty="0">
                <a:solidFill>
                  <a:srgbClr val="000000"/>
                </a:solidFill>
              </a:rPr>
            </a:br>
            <a:r>
              <a:rPr lang="sl-SI" sz="3600" dirty="0" smtClean="0">
                <a:solidFill>
                  <a:srgbClr val="000000"/>
                </a:solidFill>
              </a:rPr>
              <a:t/>
            </a:r>
            <a:br>
              <a:rPr lang="sl-SI" sz="3600" dirty="0" smtClean="0">
                <a:solidFill>
                  <a:srgbClr val="000000"/>
                </a:solidFill>
              </a:rPr>
            </a:br>
            <a:r>
              <a:rPr lang="sl-SI" sz="3600" dirty="0">
                <a:solidFill>
                  <a:srgbClr val="000000"/>
                </a:solidFill>
              </a:rPr>
              <a:t/>
            </a:r>
            <a:br>
              <a:rPr lang="sl-SI" sz="3600" dirty="0">
                <a:solidFill>
                  <a:srgbClr val="000000"/>
                </a:solidFill>
              </a:rPr>
            </a:br>
            <a:r>
              <a:rPr lang="sl-SI" sz="3600" dirty="0" smtClean="0">
                <a:solidFill>
                  <a:srgbClr val="000000"/>
                </a:solidFill>
              </a:rPr>
              <a:t/>
            </a:r>
            <a:br>
              <a:rPr lang="sl-SI" sz="3600" dirty="0" smtClean="0">
                <a:solidFill>
                  <a:srgbClr val="000000"/>
                </a:solidFill>
              </a:rPr>
            </a:br>
            <a:r>
              <a:rPr lang="sl-SI" sz="3600" dirty="0">
                <a:solidFill>
                  <a:srgbClr val="000000"/>
                </a:solidFill>
              </a:rPr>
              <a:t/>
            </a:r>
            <a:br>
              <a:rPr lang="sl-SI" sz="3600" dirty="0">
                <a:solidFill>
                  <a:srgbClr val="000000"/>
                </a:solidFill>
              </a:rPr>
            </a:br>
            <a:r>
              <a:rPr lang="en-US" sz="2000" kern="1200" dirty="0">
                <a:solidFill>
                  <a:srgbClr val="000000"/>
                </a:solidFill>
                <a:effectLst/>
                <a:latin typeface="Times New Roman" pitchFamily="18" charset="0"/>
                <a:cs typeface="Times New Roman" pitchFamily="18" charset="0"/>
              </a:rPr>
              <a:t/>
            </a:r>
            <a:br>
              <a:rPr lang="en-US" sz="2000" kern="1200" dirty="0">
                <a:solidFill>
                  <a:srgbClr val="000000"/>
                </a:solidFill>
                <a:effectLst/>
                <a:latin typeface="Times New Roman" pitchFamily="18" charset="0"/>
                <a:cs typeface="Times New Roman" pitchFamily="18" charset="0"/>
              </a:rPr>
            </a:br>
            <a:r>
              <a:rPr lang="en-US" sz="2000" kern="1200" dirty="0">
                <a:solidFill>
                  <a:srgbClr val="000000"/>
                </a:solidFill>
                <a:effectLst/>
                <a:latin typeface="Times New Roman" pitchFamily="18" charset="0"/>
                <a:cs typeface="Times New Roman" pitchFamily="18" charset="0"/>
              </a:rPr>
              <a:t/>
            </a:r>
            <a:br>
              <a:rPr lang="en-US" sz="2000" kern="1200" dirty="0">
                <a:solidFill>
                  <a:srgbClr val="000000"/>
                </a:solidFill>
                <a:effectLst/>
                <a:latin typeface="Times New Roman" pitchFamily="18" charset="0"/>
                <a:cs typeface="Times New Roman" pitchFamily="18" charset="0"/>
              </a:rPr>
            </a:br>
            <a:r>
              <a:rPr lang="sl-SI" sz="2000" kern="1200" dirty="0" smtClean="0">
                <a:solidFill>
                  <a:srgbClr val="000000"/>
                </a:solidFill>
                <a:effectLst/>
                <a:latin typeface="Times New Roman" pitchFamily="18" charset="0"/>
                <a:cs typeface="Times New Roman" pitchFamily="18" charset="0"/>
              </a:rPr>
              <a:t/>
            </a:r>
            <a:br>
              <a:rPr lang="sl-SI" sz="2000" kern="1200" dirty="0" smtClean="0">
                <a:solidFill>
                  <a:srgbClr val="000000"/>
                </a:solidFill>
                <a:effectLst/>
                <a:latin typeface="Times New Roman" pitchFamily="18" charset="0"/>
                <a:cs typeface="Times New Roman" pitchFamily="18" charset="0"/>
              </a:rPr>
            </a:br>
            <a:r>
              <a:rPr lang="sl-SI" sz="2000" kern="1200" dirty="0">
                <a:solidFill>
                  <a:srgbClr val="000000"/>
                </a:solidFill>
                <a:effectLst/>
                <a:latin typeface="Times New Roman" pitchFamily="18" charset="0"/>
                <a:cs typeface="Times New Roman" pitchFamily="18" charset="0"/>
              </a:rPr>
              <a:t/>
            </a:r>
            <a:br>
              <a:rPr lang="sl-SI" sz="2000" kern="1200" dirty="0">
                <a:solidFill>
                  <a:srgbClr val="000000"/>
                </a:solidFill>
                <a:effectLst/>
                <a:latin typeface="Times New Roman" pitchFamily="18" charset="0"/>
                <a:cs typeface="Times New Roman" pitchFamily="18" charset="0"/>
              </a:rPr>
            </a:br>
            <a:r>
              <a:rPr lang="sl-SI" sz="2000" kern="1200" dirty="0" smtClean="0">
                <a:solidFill>
                  <a:srgbClr val="000000"/>
                </a:solidFill>
                <a:effectLst/>
                <a:latin typeface="Times New Roman" pitchFamily="18" charset="0"/>
                <a:cs typeface="Times New Roman" pitchFamily="18" charset="0"/>
              </a:rPr>
              <a:t/>
            </a:r>
            <a:br>
              <a:rPr lang="sl-SI" sz="2000" kern="1200" dirty="0" smtClean="0">
                <a:solidFill>
                  <a:srgbClr val="000000"/>
                </a:solidFill>
                <a:effectLst/>
                <a:latin typeface="Times New Roman" pitchFamily="18" charset="0"/>
                <a:cs typeface="Times New Roman" pitchFamily="18" charset="0"/>
              </a:rPr>
            </a:br>
            <a:r>
              <a:rPr lang="sl-SI" sz="2000" kern="1200" dirty="0">
                <a:solidFill>
                  <a:srgbClr val="000000"/>
                </a:solidFill>
                <a:effectLst/>
                <a:latin typeface="Times New Roman" pitchFamily="18" charset="0"/>
                <a:cs typeface="Times New Roman" pitchFamily="18" charset="0"/>
              </a:rPr>
              <a:t/>
            </a:r>
            <a:br>
              <a:rPr lang="sl-SI" sz="2000" kern="1200" dirty="0">
                <a:solidFill>
                  <a:srgbClr val="000000"/>
                </a:solidFill>
                <a:effectLst/>
                <a:latin typeface="Times New Roman" pitchFamily="18" charset="0"/>
                <a:cs typeface="Times New Roman" pitchFamily="18" charset="0"/>
              </a:rPr>
            </a:br>
            <a:r>
              <a:rPr lang="sl-SI" sz="2000" kern="1200" dirty="0" smtClean="0">
                <a:solidFill>
                  <a:srgbClr val="000000"/>
                </a:solidFill>
                <a:effectLst/>
                <a:latin typeface="Times New Roman" pitchFamily="18" charset="0"/>
                <a:cs typeface="Times New Roman" pitchFamily="18" charset="0"/>
              </a:rPr>
              <a:t/>
            </a:r>
            <a:br>
              <a:rPr lang="sl-SI" sz="2000" kern="1200" dirty="0" smtClean="0">
                <a:solidFill>
                  <a:srgbClr val="000000"/>
                </a:solidFill>
                <a:effectLst/>
                <a:latin typeface="Times New Roman" pitchFamily="18" charset="0"/>
                <a:cs typeface="Times New Roman" pitchFamily="18" charset="0"/>
              </a:rPr>
            </a:br>
            <a:r>
              <a:rPr lang="sl-SI" sz="2000" kern="1200" dirty="0">
                <a:solidFill>
                  <a:srgbClr val="000000"/>
                </a:solidFill>
                <a:effectLst/>
                <a:latin typeface="Times New Roman" pitchFamily="18" charset="0"/>
                <a:cs typeface="Times New Roman" pitchFamily="18" charset="0"/>
              </a:rPr>
              <a:t/>
            </a:r>
            <a:br>
              <a:rPr lang="sl-SI" sz="2000" kern="1200" dirty="0">
                <a:solidFill>
                  <a:srgbClr val="000000"/>
                </a:solidFill>
                <a:effectLst/>
                <a:latin typeface="Times New Roman" pitchFamily="18" charset="0"/>
                <a:cs typeface="Times New Roman" pitchFamily="18" charset="0"/>
              </a:rPr>
            </a:br>
            <a:r>
              <a:rPr lang="sl-SI" sz="2000" kern="1200" dirty="0" smtClean="0">
                <a:solidFill>
                  <a:srgbClr val="000000"/>
                </a:solidFill>
                <a:effectLst/>
                <a:latin typeface="Times New Roman" pitchFamily="18" charset="0"/>
                <a:cs typeface="Times New Roman" pitchFamily="18" charset="0"/>
              </a:rPr>
              <a:t/>
            </a:r>
            <a:br>
              <a:rPr lang="sl-SI" sz="2000" kern="1200" dirty="0" smtClean="0">
                <a:solidFill>
                  <a:srgbClr val="000000"/>
                </a:solidFill>
                <a:effectLst/>
                <a:latin typeface="Times New Roman" pitchFamily="18" charset="0"/>
                <a:cs typeface="Times New Roman" pitchFamily="18" charset="0"/>
              </a:rPr>
            </a:br>
            <a:r>
              <a:rPr lang="sl-SI" sz="2000" kern="1200" dirty="0" smtClean="0">
                <a:solidFill>
                  <a:srgbClr val="000000"/>
                </a:solidFill>
                <a:effectLst/>
                <a:latin typeface="Times New Roman" pitchFamily="18" charset="0"/>
                <a:cs typeface="Times New Roman" pitchFamily="18" charset="0"/>
              </a:rPr>
              <a:t>      </a:t>
            </a:r>
            <a:r>
              <a:rPr lang="sl-SI" sz="3600" kern="1200" dirty="0" smtClean="0">
                <a:solidFill>
                  <a:srgbClr val="000000"/>
                </a:solidFill>
                <a:effectLst/>
                <a:latin typeface="Calibri" pitchFamily="34" charset="0"/>
                <a:cs typeface="Calibri" pitchFamily="34" charset="0"/>
              </a:rPr>
              <a:t>DEMOGRAPHY</a:t>
            </a:r>
            <a:r>
              <a:rPr lang="sl-SI" sz="2000" kern="1200" dirty="0">
                <a:solidFill>
                  <a:srgbClr val="000000"/>
                </a:solidFill>
                <a:effectLst/>
                <a:latin typeface="Times New Roman" pitchFamily="18" charset="0"/>
                <a:cs typeface="Times New Roman" pitchFamily="18" charset="0"/>
              </a:rPr>
              <a:t/>
            </a:r>
            <a:br>
              <a:rPr lang="sl-SI" sz="2000" kern="1200" dirty="0">
                <a:solidFill>
                  <a:srgbClr val="000000"/>
                </a:solidFill>
                <a:effectLst/>
                <a:latin typeface="Times New Roman" pitchFamily="18" charset="0"/>
                <a:cs typeface="Times New Roman" pitchFamily="18" charset="0"/>
              </a:rPr>
            </a:br>
            <a:r>
              <a:rPr lang="sl-SI" sz="2000" kern="1200" dirty="0">
                <a:solidFill>
                  <a:srgbClr val="000000"/>
                </a:solidFill>
                <a:effectLst/>
                <a:latin typeface="Times New Roman" pitchFamily="18" charset="0"/>
                <a:cs typeface="Times New Roman" pitchFamily="18" charset="0"/>
              </a:rPr>
              <a:t/>
            </a:r>
            <a:br>
              <a:rPr lang="sl-SI" sz="2000" kern="1200" dirty="0">
                <a:solidFill>
                  <a:srgbClr val="000000"/>
                </a:solidFill>
                <a:effectLst/>
                <a:latin typeface="Times New Roman" pitchFamily="18" charset="0"/>
                <a:cs typeface="Times New Roman" pitchFamily="18" charset="0"/>
              </a:rPr>
            </a:br>
            <a:r>
              <a:rPr lang="en-US" sz="2000" b="1" kern="1200" dirty="0" smtClean="0">
                <a:solidFill>
                  <a:srgbClr val="000000"/>
                </a:solidFill>
                <a:effectLst/>
                <a:latin typeface="Calibri" pitchFamily="34" charset="0"/>
                <a:cs typeface="Calibri" pitchFamily="34" charset="0"/>
              </a:rPr>
              <a:t>World</a:t>
            </a:r>
            <a:r>
              <a:rPr lang="en-US" sz="2000" kern="1200" dirty="0" smtClean="0">
                <a:solidFill>
                  <a:srgbClr val="000000"/>
                </a:solidFill>
                <a:effectLst/>
                <a:latin typeface="Calibri" pitchFamily="34" charset="0"/>
                <a:cs typeface="Calibri" pitchFamily="34" charset="0"/>
              </a:rPr>
              <a:t>: With fertility 2.5 and falling, growth to 10,</a:t>
            </a:r>
            <a:br>
              <a:rPr lang="en-US" sz="2000" kern="1200" dirty="0" smtClean="0">
                <a:solidFill>
                  <a:srgbClr val="000000"/>
                </a:solidFill>
                <a:effectLst/>
                <a:latin typeface="Calibri" pitchFamily="34" charset="0"/>
                <a:cs typeface="Calibri" pitchFamily="34" charset="0"/>
              </a:rPr>
            </a:br>
            <a:r>
              <a:rPr lang="en-US" sz="2000" kern="1200" dirty="0" smtClean="0">
                <a:solidFill>
                  <a:srgbClr val="000000"/>
                </a:solidFill>
                <a:effectLst/>
                <a:latin typeface="Calibri" pitchFamily="34" charset="0"/>
                <a:cs typeface="Calibri" pitchFamily="34" charset="0"/>
              </a:rPr>
              <a:t> then ??;  fast growth only in sub-Saharan Africa</a:t>
            </a:r>
            <a:br>
              <a:rPr lang="en-US" sz="2000" kern="1200" dirty="0" smtClean="0">
                <a:solidFill>
                  <a:srgbClr val="000000"/>
                </a:solidFill>
                <a:effectLst/>
                <a:latin typeface="Calibri" pitchFamily="34" charset="0"/>
                <a:cs typeface="Calibri" pitchFamily="34" charset="0"/>
              </a:rPr>
            </a:br>
            <a:r>
              <a:rPr lang="en-US" sz="2000" b="1" kern="1200" dirty="0" smtClean="0">
                <a:solidFill>
                  <a:srgbClr val="000000"/>
                </a:solidFill>
                <a:effectLst/>
                <a:latin typeface="Calibri" pitchFamily="34" charset="0"/>
                <a:cs typeface="Calibri" pitchFamily="34" charset="0"/>
              </a:rPr>
              <a:t>Europe</a:t>
            </a:r>
            <a:r>
              <a:rPr lang="en-US" sz="2000" kern="1200" dirty="0" smtClean="0">
                <a:solidFill>
                  <a:srgbClr val="000000"/>
                </a:solidFill>
                <a:effectLst/>
                <a:latin typeface="Calibri" pitchFamily="34" charset="0"/>
                <a:cs typeface="Calibri" pitchFamily="34" charset="0"/>
              </a:rPr>
              <a:t>: European demographic winter – relations </a:t>
            </a:r>
            <a:br>
              <a:rPr lang="en-US" sz="2000" kern="1200" dirty="0" smtClean="0">
                <a:solidFill>
                  <a:srgbClr val="000000"/>
                </a:solidFill>
                <a:effectLst/>
                <a:latin typeface="Calibri" pitchFamily="34" charset="0"/>
                <a:cs typeface="Calibri" pitchFamily="34" charset="0"/>
              </a:rPr>
            </a:br>
            <a:r>
              <a:rPr lang="en-US" sz="2000" kern="1200" dirty="0" smtClean="0">
                <a:solidFill>
                  <a:srgbClr val="000000"/>
                </a:solidFill>
                <a:effectLst/>
                <a:latin typeface="Calibri" pitchFamily="34" charset="0"/>
                <a:cs typeface="Calibri" pitchFamily="34" charset="0"/>
              </a:rPr>
              <a:t>similar to Slovenia</a:t>
            </a:r>
            <a:r>
              <a:rPr lang="en-US" sz="1600" b="1" kern="1200" dirty="0" smtClean="0">
                <a:solidFill>
                  <a:srgbClr val="000000"/>
                </a:solidFill>
                <a:effectLst/>
                <a:latin typeface="Calibri" pitchFamily="34" charset="0"/>
                <a:cs typeface="Calibri" pitchFamily="34" charset="0"/>
              </a:rPr>
              <a:t> </a:t>
            </a:r>
            <a:br>
              <a:rPr lang="en-US" sz="1600" b="1" kern="1200" dirty="0" smtClean="0">
                <a:solidFill>
                  <a:srgbClr val="000000"/>
                </a:solidFill>
                <a:effectLst/>
                <a:latin typeface="Calibri" pitchFamily="34" charset="0"/>
                <a:cs typeface="Calibri" pitchFamily="34" charset="0"/>
              </a:rPr>
            </a:br>
            <a:r>
              <a:rPr lang="en-US" sz="2000" b="1" kern="1200" dirty="0" err="1" smtClean="0">
                <a:solidFill>
                  <a:srgbClr val="000000"/>
                </a:solidFill>
                <a:effectLst/>
                <a:latin typeface="Calibri" pitchFamily="34" charset="0"/>
                <a:cs typeface="Calibri" pitchFamily="34" charset="0"/>
              </a:rPr>
              <a:t>Slovenia</a:t>
            </a:r>
            <a:r>
              <a:rPr lang="en-US" sz="2000" b="1" kern="1200" dirty="0" smtClean="0">
                <a:solidFill>
                  <a:srgbClr val="000000"/>
                </a:solidFill>
                <a:effectLst/>
                <a:latin typeface="Calibri" pitchFamily="34" charset="0"/>
                <a:cs typeface="Calibri" pitchFamily="34" charset="0"/>
              </a:rPr>
              <a:t>: </a:t>
            </a:r>
            <a:r>
              <a:rPr lang="en-US" sz="2000" kern="1200" dirty="0" smtClean="0">
                <a:solidFill>
                  <a:srgbClr val="000000"/>
                </a:solidFill>
                <a:effectLst/>
                <a:latin typeface="Calibri" pitchFamily="34" charset="0"/>
                <a:cs typeface="Calibri" pitchFamily="34" charset="0"/>
              </a:rPr>
              <a:t>Seemingly no problems in Slovenia due to</a:t>
            </a:r>
            <a:br>
              <a:rPr lang="en-US" sz="2000" kern="1200" dirty="0" smtClean="0">
                <a:solidFill>
                  <a:srgbClr val="000000"/>
                </a:solidFill>
                <a:effectLst/>
                <a:latin typeface="Calibri" pitchFamily="34" charset="0"/>
                <a:cs typeface="Calibri" pitchFamily="34" charset="0"/>
              </a:rPr>
            </a:br>
            <a:r>
              <a:rPr lang="en-US" sz="2000" kern="1200" dirty="0" smtClean="0">
                <a:solidFill>
                  <a:srgbClr val="000000"/>
                </a:solidFill>
                <a:effectLst/>
                <a:latin typeface="Calibri" pitchFamily="34" charset="0"/>
                <a:cs typeface="Calibri" pitchFamily="34" charset="0"/>
              </a:rPr>
              <a:t> high migration, in reality very low fertility leading</a:t>
            </a:r>
            <a:br>
              <a:rPr lang="en-US" sz="2000" kern="1200" dirty="0" smtClean="0">
                <a:solidFill>
                  <a:srgbClr val="000000"/>
                </a:solidFill>
                <a:effectLst/>
                <a:latin typeface="Calibri" pitchFamily="34" charset="0"/>
                <a:cs typeface="Calibri" pitchFamily="34" charset="0"/>
              </a:rPr>
            </a:br>
            <a:r>
              <a:rPr lang="en-US" sz="2000" kern="1200" dirty="0" smtClean="0">
                <a:solidFill>
                  <a:srgbClr val="000000"/>
                </a:solidFill>
                <a:effectLst/>
                <a:latin typeface="Calibri" pitchFamily="34" charset="0"/>
                <a:cs typeface="Calibri" pitchFamily="34" charset="0"/>
              </a:rPr>
              <a:t> to extinction of Slovenians</a:t>
            </a:r>
            <a:br>
              <a:rPr lang="en-US" sz="2000" kern="1200" dirty="0" smtClean="0">
                <a:solidFill>
                  <a:srgbClr val="000000"/>
                </a:solidFill>
                <a:effectLst/>
                <a:latin typeface="Calibri" pitchFamily="34" charset="0"/>
                <a:cs typeface="Calibri" pitchFamily="34" charset="0"/>
              </a:rPr>
            </a:br>
            <a:r>
              <a:rPr lang="en-US" sz="2000" kern="1200" dirty="0" smtClean="0">
                <a:solidFill>
                  <a:srgbClr val="000000"/>
                </a:solidFill>
                <a:effectLst/>
                <a:latin typeface="Calibri" pitchFamily="34" charset="0"/>
                <a:cs typeface="Calibri" pitchFamily="34" charset="0"/>
              </a:rPr>
              <a:t/>
            </a:r>
            <a:br>
              <a:rPr lang="en-US" sz="2000" kern="1200" dirty="0" smtClean="0">
                <a:solidFill>
                  <a:srgbClr val="000000"/>
                </a:solidFill>
                <a:effectLst/>
                <a:latin typeface="Calibri" pitchFamily="34" charset="0"/>
                <a:cs typeface="Calibri" pitchFamily="34" charset="0"/>
              </a:rPr>
            </a:br>
            <a:r>
              <a:rPr lang="en-US" sz="2000" kern="1200" dirty="0" smtClean="0">
                <a:solidFill>
                  <a:srgbClr val="000000"/>
                </a:solidFill>
                <a:effectLst/>
                <a:latin typeface="Calibri" pitchFamily="34" charset="0"/>
                <a:cs typeface="Calibri" pitchFamily="34" charset="0"/>
              </a:rPr>
              <a:t>Predictions: </a:t>
            </a:r>
            <a:br>
              <a:rPr lang="en-US" sz="2000" kern="1200" dirty="0" smtClean="0">
                <a:solidFill>
                  <a:srgbClr val="000000"/>
                </a:solidFill>
                <a:effectLst/>
                <a:latin typeface="Calibri" pitchFamily="34" charset="0"/>
                <a:cs typeface="Calibri" pitchFamily="34" charset="0"/>
              </a:rPr>
            </a:br>
            <a:r>
              <a:rPr lang="en-US" sz="2000" kern="1200" dirty="0" smtClean="0">
                <a:solidFill>
                  <a:srgbClr val="000000"/>
                </a:solidFill>
                <a:effectLst/>
                <a:latin typeface="Calibri" pitchFamily="34" charset="0"/>
                <a:cs typeface="Calibri" pitchFamily="34" charset="0"/>
              </a:rPr>
              <a:t>World populations will grow fast due to time delay – but is close to sustainable fertility</a:t>
            </a:r>
            <a:r>
              <a:rPr lang="sl-SI" sz="2000" kern="1200" dirty="0" smtClean="0">
                <a:solidFill>
                  <a:srgbClr val="000000"/>
                </a:solidFill>
                <a:effectLst/>
                <a:latin typeface="Calibri" pitchFamily="34" charset="0"/>
                <a:cs typeface="Calibri" pitchFamily="34" charset="0"/>
              </a:rPr>
              <a:t/>
            </a:r>
            <a:br>
              <a:rPr lang="sl-SI" sz="2000" kern="1200" dirty="0" smtClean="0">
                <a:solidFill>
                  <a:srgbClr val="000000"/>
                </a:solidFill>
                <a:effectLst/>
                <a:latin typeface="Calibri" pitchFamily="34" charset="0"/>
                <a:cs typeface="Calibri" pitchFamily="34" charset="0"/>
              </a:rPr>
            </a:br>
            <a:r>
              <a:rPr lang="en-US" sz="2000" kern="1200" dirty="0" smtClean="0">
                <a:solidFill>
                  <a:srgbClr val="000000"/>
                </a:solidFill>
                <a:effectLst/>
                <a:latin typeface="Calibri" pitchFamily="34" charset="0"/>
                <a:cs typeface="Calibri" pitchFamily="34" charset="0"/>
              </a:rPr>
              <a:t/>
            </a:r>
            <a:br>
              <a:rPr lang="en-US" sz="2000" kern="1200" dirty="0" smtClean="0">
                <a:solidFill>
                  <a:srgbClr val="000000"/>
                </a:solidFill>
                <a:effectLst/>
                <a:latin typeface="Calibri" pitchFamily="34" charset="0"/>
                <a:cs typeface="Calibri" pitchFamily="34" charset="0"/>
              </a:rPr>
            </a:br>
            <a:r>
              <a:rPr lang="en-US" sz="2000" kern="1200" dirty="0" smtClean="0">
                <a:solidFill>
                  <a:srgbClr val="000000"/>
                </a:solidFill>
                <a:effectLst/>
                <a:latin typeface="Calibri" pitchFamily="34" charset="0"/>
                <a:cs typeface="Calibri" pitchFamily="34" charset="0"/>
              </a:rPr>
              <a:t>Slovenia: extinction or not depends on our information and will</a:t>
            </a:r>
            <a:br>
              <a:rPr lang="en-US" sz="2000" kern="1200" dirty="0" smtClean="0">
                <a:solidFill>
                  <a:srgbClr val="000000"/>
                </a:solidFill>
                <a:effectLst/>
                <a:latin typeface="Calibri" pitchFamily="34" charset="0"/>
                <a:cs typeface="Calibri" pitchFamily="34" charset="0"/>
              </a:rPr>
            </a:br>
            <a:r>
              <a:rPr lang="en-US" sz="2000" kern="1200" dirty="0" smtClean="0">
                <a:solidFill>
                  <a:srgbClr val="000000"/>
                </a:solidFill>
                <a:effectLst/>
                <a:latin typeface="Calibri" pitchFamily="34" charset="0"/>
                <a:cs typeface="Calibri" pitchFamily="34" charset="0"/>
              </a:rPr>
              <a:t>Pension reform is urgent and is caused by longer living </a:t>
            </a:r>
            <a:br>
              <a:rPr lang="en-US" sz="2000" kern="1200" dirty="0" smtClean="0">
                <a:solidFill>
                  <a:srgbClr val="000000"/>
                </a:solidFill>
                <a:effectLst/>
                <a:latin typeface="Calibri" pitchFamily="34" charset="0"/>
                <a:cs typeface="Calibri" pitchFamily="34" charset="0"/>
              </a:rPr>
            </a:br>
            <a:r>
              <a:rPr lang="en-US" sz="2000" kern="1200" dirty="0" smtClean="0">
                <a:solidFill>
                  <a:srgbClr val="000000"/>
                </a:solidFill>
                <a:effectLst/>
                <a:latin typeface="Calibri" pitchFamily="34" charset="0"/>
                <a:cs typeface="Calibri" pitchFamily="34" charset="0"/>
              </a:rPr>
              <a:t>+9 hours in 24</a:t>
            </a:r>
            <a:endParaRPr lang="en-US" sz="2400" dirty="0">
              <a:solidFill>
                <a:srgbClr val="000000"/>
              </a:solidFill>
            </a:endParaRPr>
          </a:p>
        </p:txBody>
      </p:sp>
      <p:sp>
        <p:nvSpPr>
          <p:cNvPr id="3" name="Footer Placeholder 2"/>
          <p:cNvSpPr>
            <a:spLocks noGrp="1"/>
          </p:cNvSpPr>
          <p:nvPr>
            <p:ph type="ftr" sz="quarter" idx="10"/>
          </p:nvPr>
        </p:nvSpPr>
        <p:spPr>
          <a:xfrm>
            <a:off x="3995936" y="6249031"/>
            <a:ext cx="2895600" cy="476250"/>
          </a:xfrm>
        </p:spPr>
        <p:txBody>
          <a:bodyPr/>
          <a:lstStyle/>
          <a:p>
            <a:pPr>
              <a:defRPr/>
            </a:pPr>
            <a:r>
              <a:rPr lang="en-US" sz="1200" smtClean="0">
                <a:solidFill>
                  <a:schemeClr val="tx1">
                    <a:lumMod val="65000"/>
                  </a:schemeClr>
                </a:solidFill>
                <a:effectLst/>
                <a:latin typeface="Calibri" pitchFamily="34" charset="0"/>
                <a:cs typeface="Calibri" pitchFamily="34" charset="0"/>
              </a:rPr>
              <a:t>BI 30.11.2011</a:t>
            </a:r>
            <a:endParaRPr lang="en-US" sz="1200" dirty="0">
              <a:solidFill>
                <a:schemeClr val="tx1">
                  <a:lumMod val="65000"/>
                </a:schemeClr>
              </a:solidFill>
              <a:effectLst/>
              <a:latin typeface="Calibri" pitchFamily="34" charset="0"/>
              <a:cs typeface="Calibri" pitchFamily="34" charset="0"/>
            </a:endParaRPr>
          </a:p>
        </p:txBody>
      </p:sp>
      <p:sp>
        <p:nvSpPr>
          <p:cNvPr id="5" name="Slide Number Placeholder 4"/>
          <p:cNvSpPr>
            <a:spLocks noGrp="1"/>
          </p:cNvSpPr>
          <p:nvPr>
            <p:ph type="sldNum" sz="quarter" idx="11"/>
          </p:nvPr>
        </p:nvSpPr>
        <p:spPr/>
        <p:txBody>
          <a:bodyPr/>
          <a:lstStyle/>
          <a:p>
            <a:pPr>
              <a:defRPr/>
            </a:pPr>
            <a:fld id="{BC2C0343-6DBC-4F43-B2C5-E3CBB3E520B3}" type="slidenum">
              <a:rPr lang="en-US" smtClean="0"/>
              <a:pPr>
                <a:defRPr/>
              </a:pPr>
              <a:t>29</a:t>
            </a:fld>
            <a:endParaRPr lang="en-US"/>
          </a:p>
        </p:txBody>
      </p:sp>
      <p:pic>
        <p:nvPicPr>
          <p:cNvPr id="11059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7713" y="0"/>
            <a:ext cx="3282950" cy="232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0599" name="Group 13"/>
          <p:cNvGrpSpPr>
            <a:grpSpLocks/>
          </p:cNvGrpSpPr>
          <p:nvPr/>
        </p:nvGrpSpPr>
        <p:grpSpPr bwMode="auto">
          <a:xfrm>
            <a:off x="6681788" y="4445000"/>
            <a:ext cx="2076450" cy="1943100"/>
            <a:chOff x="41" y="57"/>
            <a:chExt cx="723" cy="503"/>
          </a:xfrm>
        </p:grpSpPr>
        <p:grpSp>
          <p:nvGrpSpPr>
            <p:cNvPr id="110600" name="Group 14"/>
            <p:cNvGrpSpPr>
              <a:grpSpLocks/>
            </p:cNvGrpSpPr>
            <p:nvPr/>
          </p:nvGrpSpPr>
          <p:grpSpPr bwMode="auto">
            <a:xfrm>
              <a:off x="41" y="57"/>
              <a:ext cx="723" cy="503"/>
              <a:chOff x="41" y="57"/>
              <a:chExt cx="723" cy="503"/>
            </a:xfrm>
          </p:grpSpPr>
          <p:graphicFrame>
            <p:nvGraphicFramePr>
              <p:cNvPr id="110603" name="Object 15"/>
              <p:cNvGraphicFramePr>
                <a:graphicFrameLocks noChangeAspect="1"/>
              </p:cNvGraphicFramePr>
              <p:nvPr/>
            </p:nvGraphicFramePr>
            <p:xfrm>
              <a:off x="382" y="57"/>
              <a:ext cx="382" cy="496"/>
            </p:xfrm>
            <a:graphic>
              <a:graphicData uri="http://schemas.openxmlformats.org/presentationml/2006/ole">
                <mc:AlternateContent xmlns:mc="http://schemas.openxmlformats.org/markup-compatibility/2006">
                  <mc:Choice xmlns:v="urn:schemas-microsoft-com:vml" Requires="v">
                    <p:oleObj spid="_x0000_s10342" name="Chart" r:id="rId4" imgW="3638449" imgH="4581457" progId="Excel.Chart.8">
                      <p:embed/>
                    </p:oleObj>
                  </mc:Choice>
                  <mc:Fallback>
                    <p:oleObj name="Chart" r:id="rId4" imgW="3638449" imgH="4581457"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 y="57"/>
                            <a:ext cx="382" cy="496"/>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0604" name="Object 16"/>
              <p:cNvGraphicFramePr>
                <a:graphicFrameLocks noChangeAspect="1"/>
              </p:cNvGraphicFramePr>
              <p:nvPr/>
            </p:nvGraphicFramePr>
            <p:xfrm>
              <a:off x="41" y="65"/>
              <a:ext cx="380" cy="495"/>
            </p:xfrm>
            <a:graphic>
              <a:graphicData uri="http://schemas.openxmlformats.org/presentationml/2006/ole">
                <mc:AlternateContent xmlns:mc="http://schemas.openxmlformats.org/markup-compatibility/2006">
                  <mc:Choice xmlns:v="urn:schemas-microsoft-com:vml" Requires="v">
                    <p:oleObj spid="_x0000_s10343" name="Chart" r:id="rId6" imgW="3619567" imgH="4572000" progId="Excel.Chart.8">
                      <p:embed/>
                    </p:oleObj>
                  </mc:Choice>
                  <mc:Fallback>
                    <p:oleObj name="Chart" r:id="rId6" imgW="3619567" imgH="4572000" progId="Excel.Char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 y="65"/>
                            <a:ext cx="380" cy="49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0605" name="Text Box 17"/>
              <p:cNvSpPr txBox="1">
                <a:spLocks noChangeArrowheads="1"/>
              </p:cNvSpPr>
              <p:nvPr/>
            </p:nvSpPr>
            <p:spPr bwMode="auto">
              <a:xfrm>
                <a:off x="325" y="524"/>
                <a:ext cx="171"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pPr>
                <a:endParaRPr lang="sl-SI" dirty="0" smtClean="0">
                  <a:solidFill>
                    <a:srgbClr val="FFFFFF"/>
                  </a:solidFill>
                </a:endParaRPr>
              </a:p>
            </p:txBody>
          </p:sp>
          <p:sp>
            <p:nvSpPr>
              <p:cNvPr id="110606" name="Text Box 18"/>
              <p:cNvSpPr txBox="1">
                <a:spLocks noChangeArrowheads="1"/>
              </p:cNvSpPr>
              <p:nvPr/>
            </p:nvSpPr>
            <p:spPr bwMode="auto">
              <a:xfrm>
                <a:off x="375" y="69"/>
                <a:ext cx="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pPr>
                <a:r>
                  <a:rPr lang="sl-SI" smtClean="0">
                    <a:solidFill>
                      <a:srgbClr val="FFFFFF"/>
                    </a:solidFill>
                  </a:rPr>
                  <a:t>Starost</a:t>
                </a:r>
              </a:p>
            </p:txBody>
          </p:sp>
          <p:sp>
            <p:nvSpPr>
              <p:cNvPr id="110607" name="Text Box 19"/>
              <p:cNvSpPr txBox="1">
                <a:spLocks noChangeArrowheads="1"/>
              </p:cNvSpPr>
              <p:nvPr/>
            </p:nvSpPr>
            <p:spPr bwMode="auto">
              <a:xfrm>
                <a:off x="130" y="123"/>
                <a:ext cx="51" cy="23"/>
              </a:xfrm>
              <a:prstGeom prst="rect">
                <a:avLst/>
              </a:prstGeom>
              <a:solidFill>
                <a:srgbClr val="FFFFFF"/>
              </a:solidFill>
              <a:ln w="9525">
                <a:solidFill>
                  <a:srgbClr val="000000"/>
                </a:solidFill>
                <a:miter lim="800000"/>
                <a:headEnd/>
                <a:tailEnd/>
              </a:ln>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pPr>
                <a:r>
                  <a:rPr lang="sl-SI" smtClean="0">
                    <a:solidFill>
                      <a:srgbClr val="FFFFFF"/>
                    </a:solidFill>
                  </a:rPr>
                  <a:t>Moški</a:t>
                </a:r>
              </a:p>
            </p:txBody>
          </p:sp>
        </p:grpSp>
        <p:sp>
          <p:nvSpPr>
            <p:cNvPr id="110601" name="Oval 20"/>
            <p:cNvSpPr>
              <a:spLocks noChangeArrowheads="1"/>
            </p:cNvSpPr>
            <p:nvPr/>
          </p:nvSpPr>
          <p:spPr bwMode="auto">
            <a:xfrm>
              <a:off x="426" y="336"/>
              <a:ext cx="237" cy="72"/>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GB" smtClean="0">
                <a:solidFill>
                  <a:srgbClr val="FFFFFF"/>
                </a:solidFill>
              </a:endParaRPr>
            </a:p>
          </p:txBody>
        </p:sp>
        <p:sp>
          <p:nvSpPr>
            <p:cNvPr id="110602" name="Oval 21"/>
            <p:cNvSpPr>
              <a:spLocks noChangeArrowheads="1"/>
            </p:cNvSpPr>
            <p:nvPr/>
          </p:nvSpPr>
          <p:spPr bwMode="auto">
            <a:xfrm>
              <a:off x="174" y="167"/>
              <a:ext cx="480" cy="74"/>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GB" smtClean="0">
                <a:solidFill>
                  <a:srgbClr val="FFFFFF"/>
                </a:solidFill>
              </a:endParaRPr>
            </a:p>
          </p:txBody>
        </p:sp>
      </p:grpSp>
      <p:pic>
        <p:nvPicPr>
          <p:cNvPr id="18" name="Grafikon 32"/>
          <p:cNvPicPr>
            <a:picLocks noChangeArrowheads="1"/>
          </p:cNvPicPr>
          <p:nvPr/>
        </p:nvPicPr>
        <p:blipFill>
          <a:blip r:embed="rId8" cstate="print">
            <a:extLst>
              <a:ext uri="{28A0092B-C50C-407E-A947-70E740481C1C}">
                <a14:useLocalDpi xmlns:a14="http://schemas.microsoft.com/office/drawing/2010/main" val="0"/>
              </a:ext>
            </a:extLst>
          </a:blip>
          <a:srcRect l="-220" t="-6998" r="-7182" b="-4652"/>
          <a:stretch>
            <a:fillRect/>
          </a:stretch>
        </p:blipFill>
        <p:spPr bwMode="auto">
          <a:xfrm>
            <a:off x="6444208" y="2378991"/>
            <a:ext cx="2690732" cy="198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1791648"/>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p:nvPr/>
        </p:nvPicPr>
        <p:blipFill>
          <a:blip r:embed="rId2" cstate="print"/>
          <a:srcRect l="29752" t="10847" r="30248" b="82275"/>
          <a:stretch>
            <a:fillRect/>
          </a:stretch>
        </p:blipFill>
        <p:spPr bwMode="auto">
          <a:xfrm>
            <a:off x="1187624" y="892022"/>
            <a:ext cx="5904656" cy="915913"/>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sl-SI" smtClean="0">
                <a:solidFill>
                  <a:prstClr val="black">
                    <a:tint val="75000"/>
                  </a:prstClr>
                </a:solidFill>
              </a:rPr>
              <a:t>BI 30.11.2011</a:t>
            </a:r>
            <a:endParaRPr lang="sl-SI">
              <a:solidFill>
                <a:prstClr val="black">
                  <a:tint val="75000"/>
                </a:prstClr>
              </a:solidFill>
            </a:endParaRPr>
          </a:p>
        </p:txBody>
      </p:sp>
      <p:sp>
        <p:nvSpPr>
          <p:cNvPr id="5" name="Slide Number Placeholder 4"/>
          <p:cNvSpPr>
            <a:spLocks noGrp="1"/>
          </p:cNvSpPr>
          <p:nvPr>
            <p:ph type="sldNum" sz="quarter" idx="12"/>
          </p:nvPr>
        </p:nvSpPr>
        <p:spPr/>
        <p:txBody>
          <a:bodyPr/>
          <a:lstStyle/>
          <a:p>
            <a:fld id="{D429F3E1-4728-4D57-9988-2E30C75E5021}" type="slidenum">
              <a:rPr lang="sl-SI" smtClean="0">
                <a:solidFill>
                  <a:prstClr val="black">
                    <a:tint val="75000"/>
                  </a:prstClr>
                </a:solidFill>
              </a:rPr>
              <a:pPr/>
              <a:t>3</a:t>
            </a:fld>
            <a:endParaRPr lang="sl-SI">
              <a:solidFill>
                <a:prstClr val="black">
                  <a:tint val="75000"/>
                </a:prstClr>
              </a:solidFill>
            </a:endParaRPr>
          </a:p>
        </p:txBody>
      </p:sp>
      <p:sp>
        <p:nvSpPr>
          <p:cNvPr id="8" name="TextBox 7"/>
          <p:cNvSpPr txBox="1"/>
          <p:nvPr/>
        </p:nvSpPr>
        <p:spPr>
          <a:xfrm>
            <a:off x="1187624" y="1907580"/>
            <a:ext cx="6624736" cy="4247317"/>
          </a:xfrm>
          <a:prstGeom prst="rect">
            <a:avLst/>
          </a:prstGeom>
          <a:noFill/>
        </p:spPr>
        <p:txBody>
          <a:bodyPr wrap="square" rtlCol="0">
            <a:spAutoFit/>
          </a:bodyPr>
          <a:lstStyle/>
          <a:p>
            <a:r>
              <a:rPr lang="en-US" dirty="0" smtClean="0">
                <a:solidFill>
                  <a:prstClr val="black"/>
                </a:solidFill>
                <a:latin typeface="Times New Roman" pitchFamily="18" charset="0"/>
                <a:cs typeface="Times New Roman" pitchFamily="18" charset="0"/>
              </a:rPr>
              <a:t>ACM Slovenia, SLAIS, DKZ, IAS, </a:t>
            </a:r>
            <a:r>
              <a:rPr lang="en-US" dirty="0" err="1" smtClean="0">
                <a:solidFill>
                  <a:prstClr val="black"/>
                </a:solidFill>
                <a:latin typeface="Times New Roman" pitchFamily="18" charset="0"/>
                <a:cs typeface="Times New Roman" pitchFamily="18" charset="0"/>
              </a:rPr>
              <a:t>Informatika</a:t>
            </a:r>
            <a:endParaRPr lang="en-US" dirty="0" smtClean="0">
              <a:solidFill>
                <a:prstClr val="black"/>
              </a:solidFill>
              <a:latin typeface="Times New Roman" pitchFamily="18" charset="0"/>
              <a:cs typeface="Times New Roman" pitchFamily="18" charset="0"/>
            </a:endParaRPr>
          </a:p>
          <a:p>
            <a:endParaRPr lang="en-US" dirty="0" smtClean="0">
              <a:solidFill>
                <a:prstClr val="black"/>
              </a:solidFill>
              <a:latin typeface="Times New Roman" pitchFamily="18" charset="0"/>
              <a:cs typeface="Times New Roman" pitchFamily="18" charset="0"/>
            </a:endParaRPr>
          </a:p>
          <a:p>
            <a:r>
              <a:rPr lang="en-US" dirty="0" smtClean="0">
                <a:solidFill>
                  <a:prstClr val="black"/>
                </a:solidFill>
                <a:latin typeface="Times New Roman" pitchFamily="18" charset="0"/>
                <a:cs typeface="Times New Roman" pitchFamily="18" charset="0"/>
              </a:rPr>
              <a:t>Dictionary: Wikipedia style – enter new terms </a:t>
            </a:r>
          </a:p>
          <a:p>
            <a:r>
              <a:rPr lang="en-US" dirty="0" smtClean="0">
                <a:solidFill>
                  <a:prstClr val="black"/>
                </a:solidFill>
                <a:latin typeface="Times New Roman" pitchFamily="18" charset="0"/>
                <a:cs typeface="Times New Roman" pitchFamily="18" charset="0"/>
                <a:hlinkClick r:id="rId3"/>
              </a:rPr>
              <a:t>http://dis-slovarcek.ijs.si/</a:t>
            </a:r>
            <a:r>
              <a:rPr lang="en-US" dirty="0" smtClean="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računalniški</a:t>
            </a:r>
            <a:r>
              <a:rPr lang="en-US" dirty="0" smtClean="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slovarček</a:t>
            </a:r>
            <a:r>
              <a:rPr lang="en-US" dirty="0" smtClean="0">
                <a:solidFill>
                  <a:prstClr val="black"/>
                </a:solidFill>
                <a:latin typeface="Times New Roman" pitchFamily="18" charset="0"/>
                <a:cs typeface="Times New Roman" pitchFamily="18" charset="0"/>
              </a:rPr>
              <a:t>) 12.000 </a:t>
            </a:r>
            <a:r>
              <a:rPr lang="en-US" dirty="0" err="1" smtClean="0">
                <a:solidFill>
                  <a:prstClr val="black"/>
                </a:solidFill>
                <a:latin typeface="Times New Roman" pitchFamily="18" charset="0"/>
                <a:cs typeface="Times New Roman" pitchFamily="18" charset="0"/>
              </a:rPr>
              <a:t>gesel</a:t>
            </a:r>
            <a:endParaRPr lang="en-US" dirty="0" smtClean="0">
              <a:solidFill>
                <a:prstClr val="black"/>
              </a:solidFill>
              <a:latin typeface="Times New Roman" pitchFamily="18" charset="0"/>
              <a:cs typeface="Times New Roman" pitchFamily="18" charset="0"/>
            </a:endParaRPr>
          </a:p>
          <a:p>
            <a:endParaRPr lang="en-US" dirty="0" smtClean="0">
              <a:solidFill>
                <a:prstClr val="black"/>
              </a:solidFill>
              <a:latin typeface="Times New Roman" pitchFamily="18" charset="0"/>
              <a:cs typeface="Times New Roman" pitchFamily="18" charset="0"/>
            </a:endParaRPr>
          </a:p>
          <a:p>
            <a:r>
              <a:rPr lang="en-US" dirty="0" err="1" smtClean="0">
                <a:solidFill>
                  <a:prstClr val="black"/>
                </a:solidFill>
                <a:latin typeface="Times New Roman" pitchFamily="18" charset="0"/>
                <a:cs typeface="Times New Roman" pitchFamily="18" charset="0"/>
              </a:rPr>
              <a:t>Informatica</a:t>
            </a:r>
            <a:r>
              <a:rPr lang="en-US" dirty="0" smtClean="0">
                <a:solidFill>
                  <a:prstClr val="black"/>
                </a:solidFill>
                <a:latin typeface="Times New Roman" pitchFamily="18" charset="0"/>
                <a:cs typeface="Times New Roman" pitchFamily="18" charset="0"/>
              </a:rPr>
              <a:t> </a:t>
            </a:r>
          </a:p>
          <a:p>
            <a:r>
              <a:rPr lang="en-US" dirty="0" smtClean="0">
                <a:solidFill>
                  <a:prstClr val="black"/>
                </a:solidFill>
                <a:latin typeface="Times New Roman" pitchFamily="18" charset="0"/>
                <a:cs typeface="Times New Roman" pitchFamily="18" charset="0"/>
              </a:rPr>
              <a:t>PhD reports 2 pages</a:t>
            </a:r>
          </a:p>
          <a:p>
            <a:r>
              <a:rPr lang="en-US" dirty="0" smtClean="0">
                <a:solidFill>
                  <a:prstClr val="black"/>
                </a:solidFill>
                <a:latin typeface="Times New Roman" pitchFamily="18" charset="0"/>
                <a:cs typeface="Times New Roman" pitchFamily="18" charset="0"/>
              </a:rPr>
              <a:t>Among best quoted Slovenian journals in Google, Scopus etc. </a:t>
            </a:r>
          </a:p>
          <a:p>
            <a:endParaRPr lang="en-US" dirty="0" smtClean="0">
              <a:solidFill>
                <a:prstClr val="black"/>
              </a:solidFill>
              <a:latin typeface="Times New Roman" pitchFamily="18" charset="0"/>
              <a:cs typeface="Times New Roman" pitchFamily="18" charset="0"/>
            </a:endParaRPr>
          </a:p>
          <a:p>
            <a:r>
              <a:rPr lang="en-US" dirty="0" smtClean="0">
                <a:solidFill>
                  <a:prstClr val="black"/>
                </a:solidFill>
                <a:latin typeface="Times New Roman" pitchFamily="18" charset="0"/>
                <a:cs typeface="Times New Roman" pitchFamily="18" charset="0"/>
              </a:rPr>
              <a:t>JSI department growth – E9, E8, E3 …Our now 35 members</a:t>
            </a:r>
          </a:p>
          <a:p>
            <a:endParaRPr lang="en-US" dirty="0" smtClean="0">
              <a:solidFill>
                <a:prstClr val="black"/>
              </a:solidFill>
              <a:latin typeface="Times New Roman" pitchFamily="18" charset="0"/>
              <a:cs typeface="Times New Roman" pitchFamily="18" charset="0"/>
            </a:endParaRPr>
          </a:p>
          <a:p>
            <a:r>
              <a:rPr lang="en-US" dirty="0" smtClean="0">
                <a:solidFill>
                  <a:prstClr val="black"/>
                </a:solidFill>
                <a:latin typeface="Times New Roman" pitchFamily="18" charset="0"/>
                <a:cs typeface="Times New Roman" pitchFamily="18" charset="0"/>
              </a:rPr>
              <a:t>Co-founder of ACM </a:t>
            </a:r>
            <a:r>
              <a:rPr lang="en-US" dirty="0" err="1" smtClean="0">
                <a:solidFill>
                  <a:prstClr val="black"/>
                </a:solidFill>
                <a:latin typeface="Times New Roman" pitchFamily="18" charset="0"/>
                <a:cs typeface="Times New Roman" pitchFamily="18" charset="0"/>
              </a:rPr>
              <a:t>Slo</a:t>
            </a:r>
            <a:r>
              <a:rPr lang="en-US" dirty="0" smtClean="0">
                <a:solidFill>
                  <a:prstClr val="black"/>
                </a:solidFill>
                <a:latin typeface="Times New Roman" pitchFamily="18" charset="0"/>
                <a:cs typeface="Times New Roman" pitchFamily="18" charset="0"/>
              </a:rPr>
              <a:t>, SLAIS, DKZ, IAS</a:t>
            </a:r>
          </a:p>
          <a:p>
            <a:endParaRPr lang="en-US" dirty="0" smtClean="0">
              <a:solidFill>
                <a:prstClr val="black"/>
              </a:solidFill>
              <a:latin typeface="Times New Roman" pitchFamily="18" charset="0"/>
              <a:cs typeface="Times New Roman" pitchFamily="18" charset="0"/>
            </a:endParaRPr>
          </a:p>
          <a:p>
            <a:r>
              <a:rPr lang="en-US" dirty="0" smtClean="0">
                <a:solidFill>
                  <a:prstClr val="black"/>
                </a:solidFill>
                <a:latin typeface="Times New Roman" pitchFamily="18" charset="0"/>
                <a:cs typeface="Times New Roman" pitchFamily="18" charset="0"/>
              </a:rPr>
              <a:t>Best application: employment agent first over 90% of jobs</a:t>
            </a:r>
          </a:p>
          <a:p>
            <a:r>
              <a:rPr lang="en-US" dirty="0" smtClean="0">
                <a:solidFill>
                  <a:prstClr val="black"/>
                </a:solidFill>
                <a:latin typeface="Times New Roman" pitchFamily="18" charset="0"/>
                <a:cs typeface="Times New Roman" pitchFamily="18" charset="0"/>
              </a:rPr>
              <a:t>Best award</a:t>
            </a:r>
            <a:r>
              <a:rPr lang="sl-SI" dirty="0" smtClean="0">
                <a:solidFill>
                  <a:prstClr val="black"/>
                </a:solidFill>
                <a:latin typeface="Times New Roman" pitchFamily="18" charset="0"/>
                <a:cs typeface="Times New Roman" pitchFamily="18" charset="0"/>
              </a:rPr>
              <a:t>s</a:t>
            </a:r>
            <a:r>
              <a:rPr lang="en-US" dirty="0" smtClean="0">
                <a:solidFill>
                  <a:prstClr val="black"/>
                </a:solidFill>
                <a:latin typeface="Times New Roman" pitchFamily="18" charset="0"/>
                <a:cs typeface="Times New Roman" pitchFamily="18" charset="0"/>
              </a:rPr>
              <a:t>: best Slovenian innovation, best cooperation </a:t>
            </a:r>
            <a:r>
              <a:rPr lang="sl-SI" dirty="0" smtClean="0">
                <a:solidFill>
                  <a:prstClr val="black"/>
                </a:solidFill>
                <a:latin typeface="Times New Roman" pitchFamily="18" charset="0"/>
                <a:cs typeface="Times New Roman" pitchFamily="18" charset="0"/>
              </a:rPr>
              <a:t>..</a:t>
            </a:r>
            <a:endParaRPr lang="en-US" dirty="0">
              <a:solidFill>
                <a:prstClr val="black"/>
              </a:solidFill>
              <a:latin typeface="Times New Roman" pitchFamily="18" charset="0"/>
              <a:cs typeface="Times New Roman" pitchFamily="18" charset="0"/>
            </a:endParaRPr>
          </a:p>
        </p:txBody>
      </p:sp>
      <p:pic>
        <p:nvPicPr>
          <p:cNvPr id="12" name="Picture 9" descr="informatica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8525" y="0"/>
            <a:ext cx="189547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Naslov 1"/>
          <p:cNvSpPr>
            <a:spLocks noGrp="1"/>
          </p:cNvSpPr>
          <p:nvPr>
            <p:ph type="title"/>
          </p:nvPr>
        </p:nvSpPr>
        <p:spPr>
          <a:xfrm>
            <a:off x="395536" y="0"/>
            <a:ext cx="8229600" cy="980728"/>
          </a:xfrm>
        </p:spPr>
        <p:txBody>
          <a:bodyPr/>
          <a:lstStyle/>
          <a:p>
            <a:r>
              <a:rPr lang="sl-SI" b="1" dirty="0" smtClean="0"/>
              <a:t> SOCIETIES  </a:t>
            </a:r>
            <a:endParaRPr lang="sl-SI" b="1" dirty="0"/>
          </a:p>
        </p:txBody>
      </p:sp>
    </p:spTree>
    <p:extLst>
      <p:ext uri="{BB962C8B-B14F-4D97-AF65-F5344CB8AC3E}">
        <p14:creationId xmlns:p14="http://schemas.microsoft.com/office/powerpoint/2010/main" val="288090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fltVal val="0"/>
                                          </p:val>
                                        </p:tav>
                                        <p:tav tm="100000">
                                          <p:val>
                                            <p:strVal val="#ppt_w"/>
                                          </p:val>
                                        </p:tav>
                                      </p:tavLst>
                                    </p:anim>
                                    <p:anim calcmode="lin" valueType="num">
                                      <p:cBhvr>
                                        <p:cTn id="8" dur="2000" fill="hold"/>
                                        <p:tgtEl>
                                          <p:spTgt spid="12"/>
                                        </p:tgtEl>
                                        <p:attrNameLst>
                                          <p:attrName>ppt_h</p:attrName>
                                        </p:attrNameLst>
                                      </p:cBhvr>
                                      <p:tavLst>
                                        <p:tav tm="0">
                                          <p:val>
                                            <p:fltVal val="0"/>
                                          </p:val>
                                        </p:tav>
                                        <p:tav tm="100000">
                                          <p:val>
                                            <p:strVal val="#ppt_h"/>
                                          </p:val>
                                        </p:tav>
                                      </p:tavLst>
                                    </p:anim>
                                    <p:anim calcmode="lin" valueType="num">
                                      <p:cBhvr>
                                        <p:cTn id="9" dur="2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0"/>
            <a:ext cx="8229600" cy="980728"/>
          </a:xfrm>
        </p:spPr>
        <p:txBody>
          <a:bodyPr/>
          <a:lstStyle/>
          <a:p>
            <a:r>
              <a:rPr lang="sl-SI" b="1" dirty="0" smtClean="0"/>
              <a:t> DEMOGRAPHY </a:t>
            </a:r>
            <a:endParaRPr lang="sl-SI" b="1" dirty="0"/>
          </a:p>
        </p:txBody>
      </p:sp>
      <p:sp>
        <p:nvSpPr>
          <p:cNvPr id="5" name="PoljeZBesedilom 4"/>
          <p:cNvSpPr txBox="1"/>
          <p:nvPr/>
        </p:nvSpPr>
        <p:spPr>
          <a:xfrm>
            <a:off x="323528" y="1076590"/>
            <a:ext cx="4104456" cy="4339650"/>
          </a:xfrm>
          <a:prstGeom prst="rect">
            <a:avLst/>
          </a:prstGeom>
          <a:noFill/>
        </p:spPr>
        <p:txBody>
          <a:bodyPr wrap="square" rtlCol="0">
            <a:spAutoFit/>
          </a:bodyPr>
          <a:lstStyle/>
          <a:p>
            <a:r>
              <a:rPr lang="en-US" sz="2000" dirty="0" smtClean="0">
                <a:latin typeface="Times New Roman" pitchFamily="18" charset="0"/>
                <a:cs typeface="Times New Roman" pitchFamily="18" charset="0"/>
              </a:rPr>
              <a:t>Lots of studies with ML methods</a:t>
            </a:r>
          </a:p>
          <a:p>
            <a:r>
              <a:rPr lang="en-US" sz="2000" dirty="0" smtClean="0">
                <a:latin typeface="Times New Roman" pitchFamily="18" charset="0"/>
                <a:cs typeface="Times New Roman" pitchFamily="18" charset="0"/>
              </a:rPr>
              <a:t>Predictions by intelligent methods</a:t>
            </a: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Practical consequences:</a:t>
            </a:r>
          </a:p>
          <a:p>
            <a:pPr marL="342900" indent="-342900">
              <a:buFontTx/>
              <a:buChar char="-"/>
            </a:pPr>
            <a:r>
              <a:rPr lang="en-US" sz="2000" dirty="0" smtClean="0">
                <a:latin typeface="Times New Roman" pitchFamily="18" charset="0"/>
                <a:cs typeface="Times New Roman" pitchFamily="18" charset="0"/>
              </a:rPr>
              <a:t>Better informed population</a:t>
            </a:r>
          </a:p>
          <a:p>
            <a:pPr marL="342900" indent="-342900">
              <a:buFontTx/>
              <a:buChar char="-"/>
            </a:pPr>
            <a:r>
              <a:rPr lang="en-US" sz="2000" dirty="0" smtClean="0">
                <a:latin typeface="Times New Roman" pitchFamily="18" charset="0"/>
                <a:cs typeface="Times New Roman" pitchFamily="18" charset="0"/>
              </a:rPr>
              <a:t>Enhance family status</a:t>
            </a:r>
          </a:p>
          <a:p>
            <a:pPr marL="342900" indent="-342900">
              <a:buFontTx/>
              <a:buChar char="-"/>
            </a:pPr>
            <a:r>
              <a:rPr lang="en-US" sz="2000" dirty="0" smtClean="0">
                <a:latin typeface="Times New Roman" pitchFamily="18" charset="0"/>
                <a:cs typeface="Times New Roman" pitchFamily="18" charset="0"/>
              </a:rPr>
              <a:t>Fertility growth</a:t>
            </a:r>
          </a:p>
          <a:p>
            <a:pPr marL="342900" indent="-342900">
              <a:buFontTx/>
              <a:buChar char="-"/>
            </a:pPr>
            <a:r>
              <a:rPr lang="en-US" sz="2000" dirty="0" smtClean="0">
                <a:latin typeface="Times New Roman" pitchFamily="18" charset="0"/>
                <a:cs typeface="Times New Roman" pitchFamily="18" charset="0"/>
              </a:rPr>
              <a:t>Urgency of pension reform</a:t>
            </a:r>
          </a:p>
          <a:p>
            <a:pPr marL="342900" indent="-342900">
              <a:buFontTx/>
              <a:buChar char="-"/>
            </a:pPr>
            <a:endParaRPr lang="sl-SI" sz="2000" dirty="0" smtClean="0">
              <a:latin typeface="Times New Roman" pitchFamily="18" charset="0"/>
              <a:cs typeface="Times New Roman" pitchFamily="18" charset="0"/>
            </a:endParaRPr>
          </a:p>
          <a:p>
            <a:endParaRPr lang="sl-SI" sz="2400" dirty="0" smtClean="0"/>
          </a:p>
          <a:p>
            <a:endParaRPr lang="sl-SI" sz="2400" dirty="0" smtClean="0"/>
          </a:p>
          <a:p>
            <a:endParaRPr lang="sl-SI" sz="2400" dirty="0" smtClean="0"/>
          </a:p>
          <a:p>
            <a:endParaRPr lang="sl-SI" sz="2400" dirty="0"/>
          </a:p>
        </p:txBody>
      </p:sp>
      <p:sp>
        <p:nvSpPr>
          <p:cNvPr id="3" name="Footer Placeholder 2"/>
          <p:cNvSpPr>
            <a:spLocks noGrp="1"/>
          </p:cNvSpPr>
          <p:nvPr>
            <p:ph type="ftr" sz="quarter" idx="11"/>
          </p:nvPr>
        </p:nvSpPr>
        <p:spPr/>
        <p:txBody>
          <a:bodyPr/>
          <a:lstStyle/>
          <a:p>
            <a:r>
              <a:rPr lang="sl-SI" smtClean="0"/>
              <a:t>BI 30.11.2011</a:t>
            </a:r>
            <a:endParaRPr lang="sl-SI" dirty="0"/>
          </a:p>
        </p:txBody>
      </p:sp>
      <p:sp>
        <p:nvSpPr>
          <p:cNvPr id="4" name="Slide Number Placeholder 3"/>
          <p:cNvSpPr>
            <a:spLocks noGrp="1"/>
          </p:cNvSpPr>
          <p:nvPr>
            <p:ph type="sldNum" sz="quarter" idx="12"/>
          </p:nvPr>
        </p:nvSpPr>
        <p:spPr/>
        <p:txBody>
          <a:bodyPr/>
          <a:lstStyle/>
          <a:p>
            <a:fld id="{D429F3E1-4728-4D57-9988-2E30C75E5021}" type="slidenum">
              <a:rPr lang="sl-SI" smtClean="0"/>
              <a:pPr/>
              <a:t>30</a:t>
            </a:fld>
            <a:endParaRPr lang="sl-SI"/>
          </a:p>
        </p:txBody>
      </p:sp>
      <p:pic>
        <p:nvPicPr>
          <p:cNvPr id="11267" name="Picture 3" descr="D:\Users\Mezi\Pictures\razmerj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196" y="3898766"/>
            <a:ext cx="3391724" cy="2842602"/>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D:\Users\Mezi\Pictures\graf_kakovo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0777" y="4048914"/>
            <a:ext cx="5048250" cy="24288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86266" y="1052736"/>
            <a:ext cx="3747514" cy="255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130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0"/>
            <a:ext cx="8229600" cy="980728"/>
          </a:xfrm>
        </p:spPr>
        <p:txBody>
          <a:bodyPr>
            <a:normAutofit/>
          </a:bodyPr>
          <a:lstStyle/>
          <a:p>
            <a:r>
              <a:rPr lang="sl-SI" b="1" dirty="0" smtClean="0"/>
              <a:t> WHICH TREE TO TRUST? </a:t>
            </a:r>
            <a:endParaRPr lang="sl-SI" b="1" dirty="0"/>
          </a:p>
        </p:txBody>
      </p:sp>
      <p:sp>
        <p:nvSpPr>
          <p:cNvPr id="5" name="PoljeZBesedilom 4"/>
          <p:cNvSpPr txBox="1"/>
          <p:nvPr/>
        </p:nvSpPr>
        <p:spPr>
          <a:xfrm>
            <a:off x="575555" y="836712"/>
            <a:ext cx="7992888" cy="6124754"/>
          </a:xfrm>
          <a:prstGeom prst="rect">
            <a:avLst/>
          </a:prstGeom>
          <a:noFill/>
        </p:spPr>
        <p:txBody>
          <a:bodyPr wrap="square" rtlCol="0">
            <a:spAutoFit/>
          </a:bodyPr>
          <a:lstStyle/>
          <a:p>
            <a:r>
              <a:rPr lang="en-US" sz="2000" dirty="0" smtClean="0">
                <a:latin typeface="Times New Roman" pitchFamily="18" charset="0"/>
                <a:cs typeface="Times New Roman" pitchFamily="18" charset="0"/>
              </a:rPr>
              <a:t>Given data and the constructed tree, </a:t>
            </a:r>
          </a:p>
          <a:p>
            <a:r>
              <a:rPr lang="en-US" sz="2000" dirty="0" smtClean="0">
                <a:latin typeface="Times New Roman" pitchFamily="18" charset="0"/>
                <a:cs typeface="Times New Roman" pitchFamily="18" charset="0"/>
              </a:rPr>
              <a:t>Can it be trusted? Can it be verified? </a:t>
            </a:r>
          </a:p>
          <a:p>
            <a:r>
              <a:rPr lang="en-US" sz="2000" dirty="0" smtClean="0">
                <a:latin typeface="Times New Roman" pitchFamily="18" charset="0"/>
                <a:cs typeface="Times New Roman" pitchFamily="18" charset="0"/>
              </a:rPr>
              <a:t>Can it be improved?</a:t>
            </a:r>
          </a:p>
          <a:p>
            <a:endParaRPr lang="en-US" sz="2000" dirty="0" smtClean="0">
              <a:latin typeface="Times New Roman" pitchFamily="18" charset="0"/>
              <a:cs typeface="Times New Roman" pitchFamily="18" charset="0"/>
            </a:endParaRPr>
          </a:p>
          <a:p>
            <a:pPr marL="457200" indent="-457200">
              <a:buAutoNum type="arabicPeriod"/>
            </a:pPr>
            <a:r>
              <a:rPr lang="en-US" sz="2000" dirty="0" smtClean="0">
                <a:latin typeface="Times New Roman" pitchFamily="18" charset="0"/>
                <a:cs typeface="Times New Roman" pitchFamily="18" charset="0"/>
              </a:rPr>
              <a:t>Different statistical measures (kappa …)</a:t>
            </a:r>
          </a:p>
          <a:p>
            <a:pPr marL="457200" indent="-457200">
              <a:buAutoNum type="arabicPeriod"/>
            </a:pPr>
            <a:r>
              <a:rPr lang="en-US" sz="2000" dirty="0" smtClean="0">
                <a:latin typeface="Times New Roman" pitchFamily="18" charset="0"/>
                <a:cs typeface="Times New Roman" pitchFamily="18" charset="0"/>
              </a:rPr>
              <a:t>Design trees under different parameters</a:t>
            </a:r>
          </a:p>
          <a:p>
            <a:pPr marL="457200" indent="-457200">
              <a:buAutoNum type="arabicPeriod"/>
            </a:pPr>
            <a:r>
              <a:rPr lang="en-US" sz="2000" dirty="0" smtClean="0">
                <a:latin typeface="Times New Roman" pitchFamily="18" charset="0"/>
                <a:cs typeface="Times New Roman" pitchFamily="18" charset="0"/>
              </a:rPr>
              <a:t>Adapt some algorithmic approach</a:t>
            </a:r>
          </a:p>
          <a:p>
            <a:endParaRPr lang="en-US" sz="2000" dirty="0" smtClean="0">
              <a:latin typeface="Times New Roman" pitchFamily="18" charset="0"/>
              <a:cs typeface="Times New Roman" pitchFamily="18" charset="0"/>
            </a:endParaRPr>
          </a:p>
          <a:p>
            <a:r>
              <a:rPr lang="en-US" sz="1600" b="1" dirty="0" smtClean="0"/>
              <a:t>IMPACT OF HIGH-LEVEL KNOWLEDGE ON ECONOMIC WELFARE THROUGH INTERACTIVE DATA MINING, </a:t>
            </a:r>
            <a:r>
              <a:rPr lang="en-US" sz="1600" b="1" dirty="0" smtClean="0">
                <a:solidFill>
                  <a:srgbClr val="000000"/>
                </a:solidFill>
              </a:rPr>
              <a:t>Applied Artificial Intelligence: An International Journal </a:t>
            </a:r>
          </a:p>
          <a:p>
            <a:r>
              <a:rPr lang="en-US" sz="1600" b="1" dirty="0" smtClean="0">
                <a:solidFill>
                  <a:srgbClr val="AAAAAA"/>
                </a:solidFill>
                <a:hlinkClick r:id="rId2" tooltip="Click to view volume"/>
              </a:rPr>
              <a:t>Volume 25, </a:t>
            </a:r>
            <a:r>
              <a:rPr lang="en-US" sz="1600" b="1" dirty="0" smtClean="0">
                <a:solidFill>
                  <a:srgbClr val="AAAAAA"/>
                </a:solidFill>
                <a:hlinkClick r:id="rId3" tooltip="Click to view issue"/>
              </a:rPr>
              <a:t>Issue 4, </a:t>
            </a:r>
            <a:r>
              <a:rPr lang="en-US" sz="1600" b="1" dirty="0" smtClean="0">
                <a:solidFill>
                  <a:srgbClr val="AAAAAA"/>
                </a:solidFill>
              </a:rPr>
              <a:t>2011, Pages 267 - 291 </a:t>
            </a:r>
          </a:p>
          <a:p>
            <a:r>
              <a:rPr lang="en-US" sz="1600" b="1" dirty="0" smtClean="0"/>
              <a:t>Authors:</a:t>
            </a:r>
            <a:r>
              <a:rPr lang="en-US" sz="1600" dirty="0" smtClean="0"/>
              <a:t> </a:t>
            </a:r>
            <a:r>
              <a:rPr lang="en-US" sz="1600" dirty="0" err="1" smtClean="0"/>
              <a:t>Vedrana</a:t>
            </a:r>
            <a:r>
              <a:rPr lang="en-US" sz="1600" dirty="0" smtClean="0"/>
              <a:t> </a:t>
            </a:r>
            <a:r>
              <a:rPr lang="en-US" sz="1600" dirty="0" err="1" smtClean="0"/>
              <a:t>Vidulin</a:t>
            </a:r>
            <a:r>
              <a:rPr lang="en-US" sz="1600" baseline="30000" dirty="0" err="1" smtClean="0"/>
              <a:t>a</a:t>
            </a:r>
            <a:r>
              <a:rPr lang="en-US" sz="1600" dirty="0" smtClean="0"/>
              <a:t>; </a:t>
            </a:r>
            <a:r>
              <a:rPr lang="en-US" sz="1600" dirty="0" err="1" smtClean="0"/>
              <a:t>Matja</a:t>
            </a:r>
            <a:r>
              <a:rPr lang="en-US" sz="1600" dirty="0" smtClean="0"/>
              <a:t> </a:t>
            </a:r>
            <a:r>
              <a:rPr lang="en-US" sz="1600" dirty="0" err="1" smtClean="0"/>
              <a:t>Gams</a:t>
            </a:r>
            <a:r>
              <a:rPr lang="en-US" sz="1600" baseline="30000" dirty="0" err="1" smtClean="0"/>
              <a:t>a</a:t>
            </a:r>
            <a:r>
              <a:rPr lang="en-US" sz="1600" dirty="0" smtClean="0"/>
              <a:t> </a:t>
            </a:r>
          </a:p>
          <a:p>
            <a:endParaRPr lang="en-US" sz="2400" dirty="0" smtClean="0"/>
          </a:p>
          <a:p>
            <a:r>
              <a:rPr lang="en-US" sz="2400" dirty="0" smtClean="0"/>
              <a:t>Science: funds (comp., pat., </a:t>
            </a:r>
            <a:br>
              <a:rPr lang="en-US" sz="2400" dirty="0" smtClean="0"/>
            </a:br>
            <a:r>
              <a:rPr lang="en-US" sz="2400" dirty="0" smtClean="0"/>
              <a:t>women, technicians, govern.)</a:t>
            </a:r>
          </a:p>
          <a:p>
            <a:r>
              <a:rPr lang="en-US" sz="2400" dirty="0" smtClean="0"/>
              <a:t>Education: mobility and % </a:t>
            </a:r>
            <a:br>
              <a:rPr lang="en-US" sz="2400" dirty="0" smtClean="0"/>
            </a:br>
            <a:r>
              <a:rPr lang="en-US" sz="2400" dirty="0" smtClean="0"/>
              <a:t>of students, several more</a:t>
            </a:r>
          </a:p>
          <a:p>
            <a:endParaRPr lang="en-US" sz="2400" dirty="0" smtClean="0"/>
          </a:p>
          <a:p>
            <a:endParaRPr lang="en-US" sz="2400" dirty="0"/>
          </a:p>
        </p:txBody>
      </p:sp>
      <p:sp>
        <p:nvSpPr>
          <p:cNvPr id="3" name="Footer Placeholder 2"/>
          <p:cNvSpPr>
            <a:spLocks noGrp="1"/>
          </p:cNvSpPr>
          <p:nvPr>
            <p:ph type="ftr" sz="quarter" idx="11"/>
          </p:nvPr>
        </p:nvSpPr>
        <p:spPr/>
        <p:txBody>
          <a:bodyPr/>
          <a:lstStyle/>
          <a:p>
            <a:r>
              <a:rPr lang="sl-SI" smtClean="0"/>
              <a:t>BI 30.11.2011</a:t>
            </a:r>
            <a:endParaRPr lang="sl-SI"/>
          </a:p>
        </p:txBody>
      </p:sp>
      <p:sp>
        <p:nvSpPr>
          <p:cNvPr id="4" name="Slide Number Placeholder 3"/>
          <p:cNvSpPr>
            <a:spLocks noGrp="1"/>
          </p:cNvSpPr>
          <p:nvPr>
            <p:ph type="sldNum" sz="quarter" idx="12"/>
          </p:nvPr>
        </p:nvSpPr>
        <p:spPr/>
        <p:txBody>
          <a:bodyPr/>
          <a:lstStyle/>
          <a:p>
            <a:fld id="{D429F3E1-4728-4D57-9988-2E30C75E5021}" type="slidenum">
              <a:rPr lang="sl-SI" smtClean="0"/>
              <a:pPr/>
              <a:t>31</a:t>
            </a:fld>
            <a:endParaRPr lang="sl-SI"/>
          </a:p>
        </p:txBody>
      </p:sp>
      <p:pic>
        <p:nvPicPr>
          <p:cNvPr id="8" name="Picture 7" descr="HI-EDU-60-Deleted-attribs-graph-NO_OMR and MIDDLE PART"/>
          <p:cNvPicPr/>
          <p:nvPr/>
        </p:nvPicPr>
        <p:blipFill>
          <a:blip r:embed="rId4">
            <a:extLst>
              <a:ext uri="{28A0092B-C50C-407E-A947-70E740481C1C}">
                <a14:useLocalDpi xmlns:a14="http://schemas.microsoft.com/office/drawing/2010/main" val="0"/>
              </a:ext>
            </a:extLst>
          </a:blip>
          <a:srcRect/>
          <a:stretch>
            <a:fillRect/>
          </a:stretch>
        </p:blipFill>
        <p:spPr bwMode="auto">
          <a:xfrm>
            <a:off x="4355976" y="3955921"/>
            <a:ext cx="6840760" cy="2332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7687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33320" y="404664"/>
            <a:ext cx="8229600" cy="908720"/>
          </a:xfrm>
        </p:spPr>
        <p:txBody>
          <a:bodyPr>
            <a:normAutofit/>
          </a:bodyPr>
          <a:lstStyle/>
          <a:p>
            <a:r>
              <a:rPr lang="sl-SI" b="1" dirty="0" smtClean="0"/>
              <a:t>DISCUSSION</a:t>
            </a:r>
            <a:endParaRPr lang="sl-SI" b="1" dirty="0"/>
          </a:p>
        </p:txBody>
      </p:sp>
      <p:sp>
        <p:nvSpPr>
          <p:cNvPr id="7" name="Pravokotnik 6"/>
          <p:cNvSpPr/>
          <p:nvPr/>
        </p:nvSpPr>
        <p:spPr>
          <a:xfrm>
            <a:off x="557958" y="1700808"/>
            <a:ext cx="8325870" cy="369332"/>
          </a:xfrm>
          <a:prstGeom prst="rect">
            <a:avLst/>
          </a:prstGeom>
        </p:spPr>
        <p:txBody>
          <a:bodyPr wrap="square">
            <a:spAutoFit/>
          </a:bodyPr>
          <a:lstStyle/>
          <a:p>
            <a:r>
              <a:rPr lang="sl-SI" dirty="0" smtClean="0"/>
              <a:t> </a:t>
            </a:r>
            <a:endParaRPr lang="sl-SI" dirty="0"/>
          </a:p>
        </p:txBody>
      </p:sp>
      <p:sp>
        <p:nvSpPr>
          <p:cNvPr id="5" name="Footer Placeholder 4"/>
          <p:cNvSpPr>
            <a:spLocks noGrp="1"/>
          </p:cNvSpPr>
          <p:nvPr>
            <p:ph type="ftr" sz="quarter" idx="11"/>
          </p:nvPr>
        </p:nvSpPr>
        <p:spPr/>
        <p:txBody>
          <a:bodyPr/>
          <a:lstStyle/>
          <a:p>
            <a:r>
              <a:rPr lang="sl-SI" smtClean="0"/>
              <a:t>BI 30.11.2011</a:t>
            </a:r>
            <a:endParaRPr lang="sl-SI"/>
          </a:p>
        </p:txBody>
      </p:sp>
      <p:sp>
        <p:nvSpPr>
          <p:cNvPr id="6" name="Slide Number Placeholder 5"/>
          <p:cNvSpPr>
            <a:spLocks noGrp="1"/>
          </p:cNvSpPr>
          <p:nvPr>
            <p:ph type="sldNum" sz="quarter" idx="12"/>
          </p:nvPr>
        </p:nvSpPr>
        <p:spPr/>
        <p:txBody>
          <a:bodyPr/>
          <a:lstStyle/>
          <a:p>
            <a:fld id="{D429F3E1-4728-4D57-9988-2E30C75E5021}" type="slidenum">
              <a:rPr lang="sl-SI" smtClean="0"/>
              <a:pPr/>
              <a:t>32</a:t>
            </a:fld>
            <a:endParaRPr lang="sl-SI"/>
          </a:p>
        </p:txBody>
      </p:sp>
      <p:sp>
        <p:nvSpPr>
          <p:cNvPr id="3" name="TextBox 2"/>
          <p:cNvSpPr txBox="1"/>
          <p:nvPr/>
        </p:nvSpPr>
        <p:spPr>
          <a:xfrm>
            <a:off x="557958" y="1412776"/>
            <a:ext cx="7128792" cy="4801314"/>
          </a:xfrm>
          <a:prstGeom prst="rect">
            <a:avLst/>
          </a:prstGeom>
          <a:noFill/>
        </p:spPr>
        <p:txBody>
          <a:bodyPr wrap="square" rtlCol="0">
            <a:spAutoFit/>
          </a:bodyPr>
          <a:lstStyle/>
          <a:p>
            <a:r>
              <a:rPr lang="en-US" sz="3600" dirty="0" smtClean="0"/>
              <a:t>What is intelligence</a:t>
            </a:r>
            <a:r>
              <a:rPr lang="sl-SI" sz="3600" dirty="0" smtClean="0"/>
              <a:t>?</a:t>
            </a:r>
            <a:endParaRPr lang="en-US" sz="3600" dirty="0" smtClean="0"/>
          </a:p>
          <a:p>
            <a:r>
              <a:rPr lang="en-US" sz="3600" dirty="0" smtClean="0"/>
              <a:t> </a:t>
            </a:r>
          </a:p>
          <a:p>
            <a:r>
              <a:rPr lang="en-US" sz="3600" dirty="0" smtClean="0"/>
              <a:t>What is science/ scientific?</a:t>
            </a:r>
          </a:p>
          <a:p>
            <a:endParaRPr lang="sl-SI" sz="3600" dirty="0" smtClean="0"/>
          </a:p>
          <a:p>
            <a:r>
              <a:rPr lang="en-US" sz="3600" dirty="0" smtClean="0"/>
              <a:t>A superior level of understanding</a:t>
            </a:r>
          </a:p>
          <a:p>
            <a:endParaRPr lang="en-US" sz="3600" dirty="0" smtClean="0"/>
          </a:p>
          <a:p>
            <a:r>
              <a:rPr lang="en-US" sz="3600" dirty="0" smtClean="0"/>
              <a:t>Knowledge and intelligence enable better predictions and performance</a:t>
            </a:r>
          </a:p>
          <a:p>
            <a:endParaRPr lang="en-US" dirty="0" smtClean="0"/>
          </a:p>
        </p:txBody>
      </p:sp>
    </p:spTree>
    <p:extLst>
      <p:ext uri="{BB962C8B-B14F-4D97-AF65-F5344CB8AC3E}">
        <p14:creationId xmlns:p14="http://schemas.microsoft.com/office/powerpoint/2010/main" val="366985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0"/>
            <a:ext cx="8229600" cy="980728"/>
          </a:xfrm>
        </p:spPr>
        <p:txBody>
          <a:bodyPr>
            <a:normAutofit/>
          </a:bodyPr>
          <a:lstStyle/>
          <a:p>
            <a:r>
              <a:rPr lang="sl-SI" b="1" dirty="0" smtClean="0"/>
              <a:t>DEFINITIONS OF INTELLIGENCE  </a:t>
            </a:r>
            <a:endParaRPr lang="sl-SI" b="1" dirty="0"/>
          </a:p>
        </p:txBody>
      </p:sp>
      <p:sp>
        <p:nvSpPr>
          <p:cNvPr id="5" name="PoljeZBesedilom 4"/>
          <p:cNvSpPr txBox="1"/>
          <p:nvPr/>
        </p:nvSpPr>
        <p:spPr>
          <a:xfrm>
            <a:off x="611560" y="1268760"/>
            <a:ext cx="8064896" cy="5863144"/>
          </a:xfrm>
          <a:prstGeom prst="rect">
            <a:avLst/>
          </a:prstGeom>
          <a:noFill/>
        </p:spPr>
        <p:txBody>
          <a:bodyPr wrap="square" rtlCol="0">
            <a:spAutoFit/>
          </a:bodyPr>
          <a:lstStyle/>
          <a:p>
            <a:r>
              <a:rPr lang="en-US" sz="2000" b="1" dirty="0"/>
              <a:t>Intelligence</a:t>
            </a:r>
            <a:r>
              <a:rPr lang="en-US" sz="2000" dirty="0"/>
              <a:t> has been defined in different ways, including the abilities for </a:t>
            </a:r>
            <a:r>
              <a:rPr lang="en-US" sz="2000" dirty="0">
                <a:hlinkClick r:id="rId2" tooltip="Abstraction"/>
              </a:rPr>
              <a:t>abstract thought</a:t>
            </a:r>
            <a:r>
              <a:rPr lang="en-US" sz="2000" dirty="0"/>
              <a:t>, </a:t>
            </a:r>
            <a:r>
              <a:rPr lang="en-US" sz="2000" dirty="0">
                <a:hlinkClick r:id="rId3" tooltip="Understanding"/>
              </a:rPr>
              <a:t>understanding</a:t>
            </a:r>
            <a:r>
              <a:rPr lang="en-US" sz="2000" dirty="0"/>
              <a:t>, </a:t>
            </a:r>
            <a:r>
              <a:rPr lang="en-US" sz="2000" dirty="0">
                <a:hlinkClick r:id="rId4" tooltip="Communication"/>
              </a:rPr>
              <a:t>communication</a:t>
            </a:r>
            <a:r>
              <a:rPr lang="en-US" sz="2000" dirty="0"/>
              <a:t>, </a:t>
            </a:r>
            <a:r>
              <a:rPr lang="en-US" sz="2000" dirty="0">
                <a:hlinkClick r:id="rId5" tooltip="Reason"/>
              </a:rPr>
              <a:t>reasoning</a:t>
            </a:r>
            <a:r>
              <a:rPr lang="en-US" sz="2000" dirty="0"/>
              <a:t>, </a:t>
            </a:r>
            <a:r>
              <a:rPr lang="en-US" sz="2000" dirty="0">
                <a:hlinkClick r:id="rId6" tooltip="Learning"/>
              </a:rPr>
              <a:t>learning</a:t>
            </a:r>
            <a:r>
              <a:rPr lang="en-US" sz="2000" dirty="0"/>
              <a:t>, </a:t>
            </a:r>
            <a:r>
              <a:rPr lang="en-US" sz="2000" dirty="0">
                <a:hlinkClick r:id="rId7" tooltip="Plan"/>
              </a:rPr>
              <a:t>planning</a:t>
            </a:r>
            <a:r>
              <a:rPr lang="en-US" sz="2000" dirty="0"/>
              <a:t>, </a:t>
            </a:r>
            <a:r>
              <a:rPr lang="en-US" sz="2000" dirty="0">
                <a:hlinkClick r:id="rId8" tooltip="Emotional intelligence"/>
              </a:rPr>
              <a:t>emotional intelligence</a:t>
            </a:r>
            <a:r>
              <a:rPr lang="en-US" sz="2000" dirty="0"/>
              <a:t> and </a:t>
            </a:r>
            <a:r>
              <a:rPr lang="en-US" sz="2000" dirty="0">
                <a:hlinkClick r:id="rId9" tooltip="Problem solving"/>
              </a:rPr>
              <a:t>problem solving</a:t>
            </a:r>
            <a:r>
              <a:rPr lang="en-US" sz="2000" dirty="0"/>
              <a:t>.</a:t>
            </a:r>
          </a:p>
          <a:p>
            <a:endParaRPr lang="sl-SI" sz="2000" dirty="0" smtClean="0"/>
          </a:p>
          <a:p>
            <a:r>
              <a:rPr lang="en-US" sz="2000" dirty="0" smtClean="0"/>
              <a:t>Intelligence </a:t>
            </a:r>
            <a:r>
              <a:rPr lang="en-US" sz="2000" dirty="0"/>
              <a:t>is most widely studied in humans, but has also been observed in animals and plants. </a:t>
            </a:r>
            <a:endParaRPr lang="sl-SI" sz="2000" dirty="0" smtClean="0"/>
          </a:p>
          <a:p>
            <a:endParaRPr lang="sl-SI" sz="2000" dirty="0">
              <a:hlinkClick r:id="rId10" tooltip="Artificial intelligence"/>
            </a:endParaRPr>
          </a:p>
          <a:p>
            <a:r>
              <a:rPr lang="en-US" sz="2000" dirty="0" smtClean="0">
                <a:hlinkClick r:id="rId10" tooltip="Artificial intelligence"/>
              </a:rPr>
              <a:t>Artificial </a:t>
            </a:r>
            <a:r>
              <a:rPr lang="en-US" sz="2000" dirty="0">
                <a:hlinkClick r:id="rId10" tooltip="Artificial intelligence"/>
              </a:rPr>
              <a:t>intelligence</a:t>
            </a:r>
            <a:r>
              <a:rPr lang="en-US" sz="2000" dirty="0"/>
              <a:t> is the intelligence of machines or the simulation of intelligence in machines.</a:t>
            </a:r>
          </a:p>
          <a:p>
            <a:endParaRPr lang="sl-SI" sz="2000" dirty="0" smtClean="0"/>
          </a:p>
          <a:p>
            <a:r>
              <a:rPr lang="en-US" sz="2000" dirty="0" smtClean="0"/>
              <a:t>Numerous </a:t>
            </a:r>
            <a:r>
              <a:rPr lang="en-US" sz="2000" dirty="0"/>
              <a:t>definitions of and </a:t>
            </a:r>
            <a:r>
              <a:rPr lang="en-US" sz="2000" dirty="0">
                <a:hlinkClick r:id="rId11" tooltip="Hypothesis"/>
              </a:rPr>
              <a:t>hypotheses</a:t>
            </a:r>
            <a:r>
              <a:rPr lang="en-US" sz="2000" dirty="0"/>
              <a:t> about intelligence have been proposed since before the twentieth century, with no consensus reached by scholars. </a:t>
            </a:r>
            <a:endParaRPr lang="sl-SI" sz="2000" dirty="0"/>
          </a:p>
          <a:p>
            <a:pPr lvl="0" fontAlgn="base">
              <a:spcBef>
                <a:spcPts val="600"/>
              </a:spcBef>
              <a:spcAft>
                <a:spcPts val="600"/>
              </a:spcAft>
              <a:buClr>
                <a:srgbClr val="5C6D90"/>
              </a:buClr>
            </a:pPr>
            <a:endParaRPr lang="sl-SI" sz="2000" i="1" kern="0" dirty="0">
              <a:solidFill>
                <a:srgbClr val="2D2525"/>
              </a:solidFill>
              <a:latin typeface="Times New Roman"/>
            </a:endParaRPr>
          </a:p>
          <a:p>
            <a:pPr lvl="0" fontAlgn="base">
              <a:spcBef>
                <a:spcPts val="600"/>
              </a:spcBef>
              <a:spcAft>
                <a:spcPts val="600"/>
              </a:spcAft>
              <a:buClr>
                <a:srgbClr val="5C6D90"/>
              </a:buClr>
            </a:pPr>
            <a:endParaRPr lang="sl-SI" sz="2000" i="1" kern="0" dirty="0" smtClean="0">
              <a:solidFill>
                <a:srgbClr val="2D2525"/>
              </a:solidFill>
              <a:latin typeface="Times New Roman"/>
            </a:endParaRPr>
          </a:p>
          <a:p>
            <a:pPr lvl="0" fontAlgn="base">
              <a:spcBef>
                <a:spcPts val="600"/>
              </a:spcBef>
              <a:spcAft>
                <a:spcPts val="600"/>
              </a:spcAft>
              <a:buClr>
                <a:srgbClr val="5C6D90"/>
              </a:buClr>
            </a:pPr>
            <a:endParaRPr lang="sl-SI" sz="2000" i="1" kern="0" dirty="0">
              <a:solidFill>
                <a:srgbClr val="2D2525"/>
              </a:solidFill>
              <a:latin typeface="Times New Roman"/>
            </a:endParaRPr>
          </a:p>
          <a:p>
            <a:pPr lvl="0" fontAlgn="base">
              <a:spcBef>
                <a:spcPts val="600"/>
              </a:spcBef>
              <a:spcAft>
                <a:spcPts val="600"/>
              </a:spcAft>
              <a:buClr>
                <a:srgbClr val="5C6D90"/>
              </a:buClr>
            </a:pPr>
            <a:endParaRPr lang="sl-SI" sz="2000" i="1" kern="0" dirty="0" smtClean="0">
              <a:solidFill>
                <a:srgbClr val="2D2525"/>
              </a:solidFill>
              <a:latin typeface="Times New Roman"/>
            </a:endParaRPr>
          </a:p>
        </p:txBody>
      </p:sp>
      <p:sp>
        <p:nvSpPr>
          <p:cNvPr id="3" name="Footer Placeholder 2"/>
          <p:cNvSpPr>
            <a:spLocks noGrp="1"/>
          </p:cNvSpPr>
          <p:nvPr>
            <p:ph type="ftr" sz="quarter" idx="11"/>
          </p:nvPr>
        </p:nvSpPr>
        <p:spPr/>
        <p:txBody>
          <a:bodyPr/>
          <a:lstStyle/>
          <a:p>
            <a:r>
              <a:rPr lang="sl-SI" smtClean="0"/>
              <a:t>BI 30.11.2011</a:t>
            </a:r>
            <a:endParaRPr lang="sl-SI" dirty="0"/>
          </a:p>
        </p:txBody>
      </p:sp>
      <p:sp>
        <p:nvSpPr>
          <p:cNvPr id="4" name="Slide Number Placeholder 3"/>
          <p:cNvSpPr>
            <a:spLocks noGrp="1"/>
          </p:cNvSpPr>
          <p:nvPr>
            <p:ph type="sldNum" sz="quarter" idx="12"/>
          </p:nvPr>
        </p:nvSpPr>
        <p:spPr/>
        <p:txBody>
          <a:bodyPr/>
          <a:lstStyle/>
          <a:p>
            <a:fld id="{D429F3E1-4728-4D57-9988-2E30C75E5021}" type="slidenum">
              <a:rPr lang="sl-SI" smtClean="0"/>
              <a:pPr/>
              <a:t>4</a:t>
            </a:fld>
            <a:endParaRPr lang="sl-SI"/>
          </a:p>
        </p:txBody>
      </p:sp>
    </p:spTree>
    <p:extLst>
      <p:ext uri="{BB962C8B-B14F-4D97-AF65-F5344CB8AC3E}">
        <p14:creationId xmlns:p14="http://schemas.microsoft.com/office/powerpoint/2010/main" val="18331420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0"/>
            <a:ext cx="8229600" cy="980728"/>
          </a:xfrm>
        </p:spPr>
        <p:txBody>
          <a:bodyPr>
            <a:normAutofit/>
          </a:bodyPr>
          <a:lstStyle/>
          <a:p>
            <a:r>
              <a:rPr lang="sl-SI" b="1" dirty="0" smtClean="0"/>
              <a:t>DEFINITIONS OF INTELLIGENCE  </a:t>
            </a:r>
            <a:endParaRPr lang="sl-SI" b="1" dirty="0"/>
          </a:p>
        </p:txBody>
      </p:sp>
      <p:sp>
        <p:nvSpPr>
          <p:cNvPr id="5" name="PoljeZBesedilom 4"/>
          <p:cNvSpPr txBox="1"/>
          <p:nvPr/>
        </p:nvSpPr>
        <p:spPr>
          <a:xfrm>
            <a:off x="611560" y="1268760"/>
            <a:ext cx="8064896" cy="4093428"/>
          </a:xfrm>
          <a:prstGeom prst="rect">
            <a:avLst/>
          </a:prstGeom>
          <a:noFill/>
        </p:spPr>
        <p:txBody>
          <a:bodyPr wrap="square" rtlCol="0">
            <a:spAutoFit/>
          </a:bodyPr>
          <a:lstStyle/>
          <a:p>
            <a:pPr lvl="0" fontAlgn="base">
              <a:spcBef>
                <a:spcPts val="600"/>
              </a:spcBef>
              <a:spcAft>
                <a:spcPts val="600"/>
              </a:spcAft>
              <a:buClr>
                <a:srgbClr val="5C6D90"/>
              </a:buClr>
            </a:pPr>
            <a:r>
              <a:rPr lang="sl-SI" sz="2000" dirty="0" smtClean="0"/>
              <a:t>Is </a:t>
            </a:r>
            <a:r>
              <a:rPr lang="sl-SI" sz="2000" dirty="0" err="1" smtClean="0"/>
              <a:t>there</a:t>
            </a:r>
            <a:r>
              <a:rPr lang="sl-SI" sz="2000" dirty="0" smtClean="0"/>
              <a:t> a </a:t>
            </a:r>
            <a:r>
              <a:rPr lang="sl-SI" sz="2000" dirty="0" err="1" smtClean="0"/>
              <a:t>universal</a:t>
            </a:r>
            <a:r>
              <a:rPr lang="sl-SI" sz="2000" dirty="0" smtClean="0"/>
              <a:t> </a:t>
            </a:r>
            <a:r>
              <a:rPr lang="sl-SI" sz="2000" dirty="0" err="1" smtClean="0"/>
              <a:t>definition</a:t>
            </a:r>
            <a:r>
              <a:rPr lang="sl-SI" sz="2000" dirty="0" smtClean="0"/>
              <a:t> </a:t>
            </a:r>
            <a:r>
              <a:rPr lang="sl-SI" sz="2000" dirty="0" err="1" smtClean="0"/>
              <a:t>of</a:t>
            </a:r>
            <a:r>
              <a:rPr lang="sl-SI" sz="2000" dirty="0" smtClean="0"/>
              <a:t> </a:t>
            </a:r>
            <a:r>
              <a:rPr lang="sl-SI" sz="2000" dirty="0" err="1" smtClean="0"/>
              <a:t>intelligence</a:t>
            </a:r>
            <a:r>
              <a:rPr lang="sl-SI" sz="2000" dirty="0" smtClean="0"/>
              <a:t>?</a:t>
            </a:r>
          </a:p>
          <a:p>
            <a:pPr lvl="0" fontAlgn="base">
              <a:spcBef>
                <a:spcPts val="600"/>
              </a:spcBef>
              <a:spcAft>
                <a:spcPts val="600"/>
              </a:spcAft>
              <a:buClr>
                <a:srgbClr val="5C6D90"/>
              </a:buClr>
            </a:pPr>
            <a:endParaRPr lang="sl-SI" sz="2000" dirty="0"/>
          </a:p>
          <a:p>
            <a:pPr lvl="0" fontAlgn="base">
              <a:spcBef>
                <a:spcPts val="600"/>
              </a:spcBef>
              <a:spcAft>
                <a:spcPts val="600"/>
              </a:spcAft>
              <a:buClr>
                <a:srgbClr val="5C6D90"/>
              </a:buClr>
            </a:pPr>
            <a:r>
              <a:rPr lang="sl-SI" sz="2000" dirty="0" err="1"/>
              <a:t>Natural</a:t>
            </a:r>
            <a:r>
              <a:rPr lang="sl-SI" sz="2000" dirty="0"/>
              <a:t> </a:t>
            </a:r>
            <a:r>
              <a:rPr lang="sl-SI" sz="2000" dirty="0" err="1"/>
              <a:t>intelligence</a:t>
            </a:r>
            <a:r>
              <a:rPr lang="sl-SI" sz="2000" dirty="0"/>
              <a:t> (</a:t>
            </a:r>
            <a:r>
              <a:rPr lang="sl-SI" sz="2000" dirty="0" err="1"/>
              <a:t>humans</a:t>
            </a:r>
            <a:r>
              <a:rPr lang="sl-SI" sz="2000" dirty="0"/>
              <a:t>, </a:t>
            </a:r>
            <a:r>
              <a:rPr lang="sl-SI" sz="2000" dirty="0" err="1"/>
              <a:t>animals</a:t>
            </a:r>
            <a:r>
              <a:rPr lang="sl-SI" sz="2000" dirty="0"/>
              <a:t>, </a:t>
            </a:r>
            <a:r>
              <a:rPr lang="sl-SI" sz="2000" dirty="0" err="1"/>
              <a:t>plants</a:t>
            </a:r>
            <a:r>
              <a:rPr lang="sl-SI" sz="2000" dirty="0"/>
              <a:t>), </a:t>
            </a:r>
          </a:p>
          <a:p>
            <a:pPr lvl="0" fontAlgn="base">
              <a:spcBef>
                <a:spcPts val="600"/>
              </a:spcBef>
              <a:spcAft>
                <a:spcPts val="600"/>
              </a:spcAft>
              <a:buClr>
                <a:srgbClr val="5C6D90"/>
              </a:buClr>
            </a:pPr>
            <a:r>
              <a:rPr lang="sl-SI" sz="2000" dirty="0" err="1" smtClean="0"/>
              <a:t>Artificial</a:t>
            </a:r>
            <a:r>
              <a:rPr lang="sl-SI" sz="2000" dirty="0" smtClean="0"/>
              <a:t> </a:t>
            </a:r>
            <a:r>
              <a:rPr lang="sl-SI" sz="2000" dirty="0" err="1" smtClean="0"/>
              <a:t>intelligence</a:t>
            </a:r>
            <a:r>
              <a:rPr lang="sl-SI" sz="2000" dirty="0" smtClean="0"/>
              <a:t>, </a:t>
            </a:r>
          </a:p>
          <a:p>
            <a:pPr lvl="0" fontAlgn="base">
              <a:spcBef>
                <a:spcPts val="600"/>
              </a:spcBef>
              <a:spcAft>
                <a:spcPts val="600"/>
              </a:spcAft>
              <a:buClr>
                <a:srgbClr val="5C6D90"/>
              </a:buClr>
            </a:pPr>
            <a:r>
              <a:rPr lang="sl-SI" sz="2000" dirty="0" err="1" smtClean="0"/>
              <a:t>Engineering</a:t>
            </a:r>
            <a:r>
              <a:rPr lang="sl-SI" sz="2000" dirty="0" smtClean="0"/>
              <a:t> </a:t>
            </a:r>
            <a:r>
              <a:rPr lang="sl-SI" sz="2000" dirty="0" err="1" smtClean="0"/>
              <a:t>intelligence</a:t>
            </a:r>
            <a:r>
              <a:rPr lang="sl-SI" sz="2000" dirty="0" smtClean="0"/>
              <a:t>. </a:t>
            </a:r>
            <a:endParaRPr lang="sl-SI" sz="2000" dirty="0"/>
          </a:p>
          <a:p>
            <a:pPr lvl="0" fontAlgn="base">
              <a:spcBef>
                <a:spcPts val="600"/>
              </a:spcBef>
              <a:spcAft>
                <a:spcPts val="600"/>
              </a:spcAft>
              <a:buClr>
                <a:srgbClr val="5C6D90"/>
              </a:buClr>
            </a:pPr>
            <a:endParaRPr lang="sl-SI" sz="2000" i="1" kern="0" dirty="0">
              <a:solidFill>
                <a:srgbClr val="2D2525"/>
              </a:solidFill>
              <a:latin typeface="Times New Roman"/>
            </a:endParaRPr>
          </a:p>
          <a:p>
            <a:pPr lvl="0" fontAlgn="base">
              <a:spcBef>
                <a:spcPts val="600"/>
              </a:spcBef>
              <a:spcAft>
                <a:spcPts val="600"/>
              </a:spcAft>
              <a:buClr>
                <a:srgbClr val="5C6D90"/>
              </a:buClr>
            </a:pPr>
            <a:endParaRPr lang="sl-SI" sz="2000" i="1" kern="0" dirty="0" smtClean="0">
              <a:solidFill>
                <a:srgbClr val="2D2525"/>
              </a:solidFill>
              <a:latin typeface="Times New Roman"/>
            </a:endParaRPr>
          </a:p>
          <a:p>
            <a:pPr lvl="0" fontAlgn="base">
              <a:spcBef>
                <a:spcPts val="600"/>
              </a:spcBef>
              <a:spcAft>
                <a:spcPts val="600"/>
              </a:spcAft>
              <a:buClr>
                <a:srgbClr val="5C6D90"/>
              </a:buClr>
            </a:pPr>
            <a:endParaRPr lang="sl-SI" sz="2000" i="1" kern="0" dirty="0">
              <a:solidFill>
                <a:srgbClr val="2D2525"/>
              </a:solidFill>
              <a:latin typeface="Times New Roman"/>
            </a:endParaRPr>
          </a:p>
          <a:p>
            <a:pPr lvl="0" fontAlgn="base">
              <a:spcBef>
                <a:spcPts val="600"/>
              </a:spcBef>
              <a:spcAft>
                <a:spcPts val="600"/>
              </a:spcAft>
              <a:buClr>
                <a:srgbClr val="5C6D90"/>
              </a:buClr>
            </a:pPr>
            <a:endParaRPr lang="sl-SI" sz="2000" i="1" kern="0" dirty="0" smtClean="0">
              <a:solidFill>
                <a:srgbClr val="2D2525"/>
              </a:solidFill>
              <a:latin typeface="Times New Roman"/>
            </a:endParaRPr>
          </a:p>
        </p:txBody>
      </p:sp>
      <p:sp>
        <p:nvSpPr>
          <p:cNvPr id="3" name="Footer Placeholder 2"/>
          <p:cNvSpPr>
            <a:spLocks noGrp="1"/>
          </p:cNvSpPr>
          <p:nvPr>
            <p:ph type="ftr" sz="quarter" idx="11"/>
          </p:nvPr>
        </p:nvSpPr>
        <p:spPr/>
        <p:txBody>
          <a:bodyPr/>
          <a:lstStyle/>
          <a:p>
            <a:r>
              <a:rPr lang="sl-SI" smtClean="0"/>
              <a:t>BI 30.11.2011</a:t>
            </a:r>
            <a:endParaRPr lang="sl-SI" dirty="0"/>
          </a:p>
        </p:txBody>
      </p:sp>
      <p:sp>
        <p:nvSpPr>
          <p:cNvPr id="4" name="Slide Number Placeholder 3"/>
          <p:cNvSpPr>
            <a:spLocks noGrp="1"/>
          </p:cNvSpPr>
          <p:nvPr>
            <p:ph type="sldNum" sz="quarter" idx="12"/>
          </p:nvPr>
        </p:nvSpPr>
        <p:spPr/>
        <p:txBody>
          <a:bodyPr/>
          <a:lstStyle/>
          <a:p>
            <a:fld id="{D429F3E1-4728-4D57-9988-2E30C75E5021}" type="slidenum">
              <a:rPr lang="sl-SI" smtClean="0"/>
              <a:pPr/>
              <a:t>5</a:t>
            </a:fld>
            <a:endParaRPr lang="sl-SI"/>
          </a:p>
        </p:txBody>
      </p:sp>
      <p:pic>
        <p:nvPicPr>
          <p:cNvPr id="8" name="Picture 2" descr="C:\Users\Mezi\Pictures\imagesCAOIBE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5464" y="3068960"/>
            <a:ext cx="3943261" cy="2953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103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0"/>
            <a:ext cx="8229600" cy="1484784"/>
          </a:xfrm>
        </p:spPr>
        <p:txBody>
          <a:bodyPr>
            <a:normAutofit/>
          </a:bodyPr>
          <a:lstStyle/>
          <a:p>
            <a:r>
              <a:rPr lang="sl-SI" b="1" dirty="0" smtClean="0"/>
              <a:t>DEFINITION OF </a:t>
            </a:r>
            <a:br>
              <a:rPr lang="sl-SI" b="1" dirty="0" smtClean="0"/>
            </a:br>
            <a:r>
              <a:rPr lang="sl-SI" b="1" dirty="0" smtClean="0"/>
              <a:t>ARTIFICIAL INTELLIGENCE  </a:t>
            </a:r>
            <a:endParaRPr lang="sl-SI" b="1" dirty="0"/>
          </a:p>
        </p:txBody>
      </p:sp>
      <p:sp>
        <p:nvSpPr>
          <p:cNvPr id="5" name="PoljeZBesedilom 4"/>
          <p:cNvSpPr txBox="1"/>
          <p:nvPr/>
        </p:nvSpPr>
        <p:spPr>
          <a:xfrm>
            <a:off x="632000" y="1556792"/>
            <a:ext cx="8064896" cy="5555367"/>
          </a:xfrm>
          <a:prstGeom prst="rect">
            <a:avLst/>
          </a:prstGeom>
          <a:noFill/>
        </p:spPr>
        <p:txBody>
          <a:bodyPr wrap="square" rtlCol="0">
            <a:spAutoFit/>
          </a:bodyPr>
          <a:lstStyle/>
          <a:p>
            <a:r>
              <a:rPr lang="sl-SI" sz="2000" dirty="0" err="1" smtClean="0"/>
              <a:t>Wikipedia</a:t>
            </a:r>
            <a:r>
              <a:rPr lang="sl-SI" sz="2000" dirty="0" smtClean="0"/>
              <a:t>: </a:t>
            </a:r>
            <a:r>
              <a:rPr lang="en-US" sz="2000" dirty="0" smtClean="0"/>
              <a:t>Artificial </a:t>
            </a:r>
            <a:r>
              <a:rPr lang="en-US" sz="2000" dirty="0"/>
              <a:t>intelligence (AI) is the </a:t>
            </a:r>
            <a:r>
              <a:rPr lang="en-US" sz="2000" dirty="0">
                <a:hlinkClick r:id="rId2" tooltip="Intelligence"/>
              </a:rPr>
              <a:t>intelligence</a:t>
            </a:r>
            <a:r>
              <a:rPr lang="en-US" sz="2000" dirty="0"/>
              <a:t> of machines and the branch of </a:t>
            </a:r>
            <a:r>
              <a:rPr lang="en-US" sz="2000" dirty="0">
                <a:hlinkClick r:id="rId3" tooltip="Computer science"/>
              </a:rPr>
              <a:t>computer science</a:t>
            </a:r>
            <a:r>
              <a:rPr lang="en-US" sz="2000" dirty="0"/>
              <a:t> that aims to create it. </a:t>
            </a:r>
            <a:endParaRPr lang="sl-SI" sz="2000" dirty="0" smtClean="0"/>
          </a:p>
          <a:p>
            <a:endParaRPr lang="sl-SI" sz="2000" dirty="0"/>
          </a:p>
          <a:p>
            <a:r>
              <a:rPr lang="en-US" sz="2000" dirty="0" smtClean="0"/>
              <a:t>AI </a:t>
            </a:r>
            <a:r>
              <a:rPr lang="en-US" sz="2000" dirty="0"/>
              <a:t>textbooks define the field as "the study and design of intelligent agents"</a:t>
            </a:r>
            <a:r>
              <a:rPr lang="en-US" sz="2000" dirty="0">
                <a:hlinkClick r:id="rId4"/>
              </a:rPr>
              <a:t>[2]</a:t>
            </a:r>
            <a:r>
              <a:rPr lang="en-US" sz="2000" dirty="0"/>
              <a:t> where an </a:t>
            </a:r>
            <a:r>
              <a:rPr lang="en-US" sz="2000" dirty="0">
                <a:hlinkClick r:id="rId5" tooltip="Intelligent agent"/>
              </a:rPr>
              <a:t>intelligent agent</a:t>
            </a:r>
            <a:r>
              <a:rPr lang="en-US" sz="2000" dirty="0"/>
              <a:t> is a system that perceives its environment and takes actions that maximize its chances of success</a:t>
            </a:r>
            <a:r>
              <a:rPr lang="en-US" sz="2000" dirty="0" smtClean="0"/>
              <a:t>.</a:t>
            </a:r>
            <a:endParaRPr lang="sl-SI" sz="2000" dirty="0" smtClean="0"/>
          </a:p>
          <a:p>
            <a:endParaRPr lang="sl-SI" sz="2000" dirty="0">
              <a:hlinkClick r:id="rId6"/>
            </a:endParaRPr>
          </a:p>
          <a:p>
            <a:r>
              <a:rPr lang="en-US" sz="2000" dirty="0" smtClean="0">
                <a:hlinkClick r:id="rId6"/>
              </a:rPr>
              <a:t>[</a:t>
            </a:r>
            <a:r>
              <a:rPr lang="en-US" sz="2000" dirty="0">
                <a:hlinkClick r:id="rId6"/>
              </a:rPr>
              <a:t>3]</a:t>
            </a:r>
            <a:r>
              <a:rPr lang="en-US" sz="2000" dirty="0"/>
              <a:t> </a:t>
            </a:r>
            <a:r>
              <a:rPr lang="en-US" sz="2000" dirty="0">
                <a:hlinkClick r:id="rId7" tooltip="John McCarthy (computer scientist)"/>
              </a:rPr>
              <a:t>John McCarthy</a:t>
            </a:r>
            <a:r>
              <a:rPr lang="en-US" sz="2000" dirty="0"/>
              <a:t>, who coined the term in 1956,</a:t>
            </a:r>
            <a:r>
              <a:rPr lang="en-US" sz="2000" dirty="0">
                <a:hlinkClick r:id="rId8"/>
              </a:rPr>
              <a:t>[4]</a:t>
            </a:r>
            <a:r>
              <a:rPr lang="en-US" sz="2000" dirty="0"/>
              <a:t> defines it as "the science and engineering of making intelligent machines."</a:t>
            </a:r>
            <a:r>
              <a:rPr lang="en-US" sz="2000" dirty="0">
                <a:hlinkClick r:id="rId9"/>
              </a:rPr>
              <a:t>[5</a:t>
            </a:r>
            <a:r>
              <a:rPr lang="en-US" sz="2000" dirty="0" smtClean="0">
                <a:hlinkClick r:id="rId9"/>
              </a:rPr>
              <a:t>]</a:t>
            </a:r>
            <a:r>
              <a:rPr lang="sl-SI" sz="2000" dirty="0" smtClean="0"/>
              <a:t/>
            </a:r>
            <a:br>
              <a:rPr lang="sl-SI" sz="2000" dirty="0" smtClean="0"/>
            </a:br>
            <a:endParaRPr lang="sl-SI" sz="2000" dirty="0" smtClean="0"/>
          </a:p>
          <a:p>
            <a:pPr lvl="0" fontAlgn="base">
              <a:spcBef>
                <a:spcPts val="600"/>
              </a:spcBef>
              <a:spcAft>
                <a:spcPts val="600"/>
              </a:spcAft>
              <a:buClr>
                <a:srgbClr val="5C6D90"/>
              </a:buClr>
            </a:pPr>
            <a:r>
              <a:rPr lang="sl-SI" sz="2000" dirty="0" smtClean="0"/>
              <a:t>(</a:t>
            </a:r>
            <a:r>
              <a:rPr lang="en-US" sz="2000" dirty="0" smtClean="0"/>
              <a:t>Artificial </a:t>
            </a:r>
            <a:r>
              <a:rPr lang="en-US" sz="2000" dirty="0"/>
              <a:t>intelligence has been the subject of breathtaking optimism, has suffered stunning setbacks and is today an essential part of the technology industry, computer science and </a:t>
            </a:r>
            <a:r>
              <a:rPr lang="en-US" sz="2000" dirty="0" smtClean="0"/>
              <a:t>IS</a:t>
            </a:r>
            <a:r>
              <a:rPr lang="sl-SI" sz="2000" dirty="0" smtClean="0"/>
              <a:t>.)</a:t>
            </a:r>
            <a:endParaRPr lang="sl-SI" sz="2000" dirty="0"/>
          </a:p>
          <a:p>
            <a:pPr lvl="0" fontAlgn="base">
              <a:spcBef>
                <a:spcPts val="600"/>
              </a:spcBef>
              <a:spcAft>
                <a:spcPts val="600"/>
              </a:spcAft>
              <a:buClr>
                <a:srgbClr val="5C6D90"/>
              </a:buClr>
            </a:pPr>
            <a:endParaRPr lang="sl-SI" sz="2000" i="1" kern="0" dirty="0" smtClean="0">
              <a:solidFill>
                <a:srgbClr val="2D2525"/>
              </a:solidFill>
              <a:latin typeface="Times New Roman"/>
            </a:endParaRPr>
          </a:p>
          <a:p>
            <a:pPr lvl="0" fontAlgn="base">
              <a:spcBef>
                <a:spcPts val="600"/>
              </a:spcBef>
              <a:spcAft>
                <a:spcPts val="600"/>
              </a:spcAft>
              <a:buClr>
                <a:srgbClr val="5C6D90"/>
              </a:buClr>
            </a:pPr>
            <a:endParaRPr lang="sl-SI" sz="2000" i="1" kern="0" dirty="0">
              <a:solidFill>
                <a:srgbClr val="2D2525"/>
              </a:solidFill>
              <a:latin typeface="Times New Roman"/>
            </a:endParaRPr>
          </a:p>
          <a:p>
            <a:pPr lvl="0" fontAlgn="base">
              <a:spcBef>
                <a:spcPts val="600"/>
              </a:spcBef>
              <a:spcAft>
                <a:spcPts val="600"/>
              </a:spcAft>
              <a:buClr>
                <a:srgbClr val="5C6D90"/>
              </a:buClr>
            </a:pPr>
            <a:endParaRPr lang="sl-SI" sz="2000" i="1" kern="0" dirty="0" smtClean="0">
              <a:solidFill>
                <a:srgbClr val="2D2525"/>
              </a:solidFill>
              <a:latin typeface="Times New Roman"/>
            </a:endParaRPr>
          </a:p>
        </p:txBody>
      </p:sp>
      <p:sp>
        <p:nvSpPr>
          <p:cNvPr id="3" name="Footer Placeholder 2"/>
          <p:cNvSpPr>
            <a:spLocks noGrp="1"/>
          </p:cNvSpPr>
          <p:nvPr>
            <p:ph type="ftr" sz="quarter" idx="11"/>
          </p:nvPr>
        </p:nvSpPr>
        <p:spPr/>
        <p:txBody>
          <a:bodyPr/>
          <a:lstStyle/>
          <a:p>
            <a:r>
              <a:rPr lang="sl-SI" dirty="0" smtClean="0"/>
              <a:t>BI 30.11.2011</a:t>
            </a:r>
            <a:endParaRPr lang="sl-SI" dirty="0"/>
          </a:p>
        </p:txBody>
      </p:sp>
      <p:sp>
        <p:nvSpPr>
          <p:cNvPr id="4" name="Slide Number Placeholder 3"/>
          <p:cNvSpPr>
            <a:spLocks noGrp="1"/>
          </p:cNvSpPr>
          <p:nvPr>
            <p:ph type="sldNum" sz="quarter" idx="12"/>
          </p:nvPr>
        </p:nvSpPr>
        <p:spPr/>
        <p:txBody>
          <a:bodyPr/>
          <a:lstStyle/>
          <a:p>
            <a:fld id="{D429F3E1-4728-4D57-9988-2E30C75E5021}" type="slidenum">
              <a:rPr lang="sl-SI" smtClean="0"/>
              <a:pPr/>
              <a:t>6</a:t>
            </a:fld>
            <a:endParaRPr lang="sl-SI"/>
          </a:p>
        </p:txBody>
      </p:sp>
    </p:spTree>
    <p:extLst>
      <p:ext uri="{BB962C8B-B14F-4D97-AF65-F5344CB8AC3E}">
        <p14:creationId xmlns:p14="http://schemas.microsoft.com/office/powerpoint/2010/main" val="3920325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TextBox 3"/>
          <p:cNvSpPr txBox="1">
            <a:spLocks noChangeArrowheads="1"/>
          </p:cNvSpPr>
          <p:nvPr/>
        </p:nvSpPr>
        <p:spPr bwMode="auto">
          <a:xfrm>
            <a:off x="1428750" y="1214438"/>
            <a:ext cx="550068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fontAlgn="base">
              <a:spcBef>
                <a:spcPct val="0"/>
              </a:spcBef>
              <a:spcAft>
                <a:spcPct val="0"/>
              </a:spcAft>
            </a:pPr>
            <a:r>
              <a:rPr lang="en-US" sz="5400" smtClean="0">
                <a:solidFill>
                  <a:srgbClr val="000000"/>
                </a:solidFill>
                <a:latin typeface="Times New Roman" pitchFamily="18" charset="0"/>
              </a:rPr>
              <a:t>ARTIFICIAL INTELLIGENCE</a:t>
            </a:r>
          </a:p>
        </p:txBody>
      </p:sp>
      <p:sp>
        <p:nvSpPr>
          <p:cNvPr id="95236" name="TextBox 4"/>
          <p:cNvSpPr txBox="1">
            <a:spLocks noChangeArrowheads="1"/>
          </p:cNvSpPr>
          <p:nvPr/>
        </p:nvSpPr>
        <p:spPr bwMode="auto">
          <a:xfrm>
            <a:off x="1500188" y="3786188"/>
            <a:ext cx="550068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fontAlgn="base">
              <a:spcBef>
                <a:spcPct val="0"/>
              </a:spcBef>
              <a:spcAft>
                <a:spcPct val="0"/>
              </a:spcAft>
            </a:pPr>
            <a:r>
              <a:rPr lang="en-US" sz="2800" smtClean="0">
                <a:solidFill>
                  <a:srgbClr val="000000"/>
                </a:solidFill>
                <a:latin typeface="Times New Roman" pitchFamily="18" charset="0"/>
              </a:rPr>
              <a:t>Russell and Norvig </a:t>
            </a:r>
            <a:br>
              <a:rPr lang="en-US" sz="2800" smtClean="0">
                <a:solidFill>
                  <a:srgbClr val="000000"/>
                </a:solidFill>
                <a:latin typeface="Times New Roman" pitchFamily="18" charset="0"/>
              </a:rPr>
            </a:br>
            <a:r>
              <a:rPr lang="en-US" sz="2800" smtClean="0">
                <a:solidFill>
                  <a:srgbClr val="000000"/>
                </a:solidFill>
                <a:latin typeface="Times New Roman" pitchFamily="18" charset="0"/>
              </a:rPr>
              <a:t>ARTIFICIAL INTELLIGENCE:</a:t>
            </a:r>
            <a:br>
              <a:rPr lang="en-US" sz="2800" smtClean="0">
                <a:solidFill>
                  <a:srgbClr val="000000"/>
                </a:solidFill>
                <a:latin typeface="Times New Roman" pitchFamily="18" charset="0"/>
              </a:rPr>
            </a:br>
            <a:r>
              <a:rPr lang="en-US" sz="2800" smtClean="0">
                <a:solidFill>
                  <a:srgbClr val="000000"/>
                </a:solidFill>
                <a:latin typeface="Times New Roman" pitchFamily="18" charset="0"/>
              </a:rPr>
              <a:t> A Modern Approach</a:t>
            </a:r>
          </a:p>
        </p:txBody>
      </p:sp>
      <p:sp>
        <p:nvSpPr>
          <p:cNvPr id="2" name="Footer Placeholder 1"/>
          <p:cNvSpPr>
            <a:spLocks noGrp="1"/>
          </p:cNvSpPr>
          <p:nvPr>
            <p:ph type="ftr" sz="quarter" idx="11"/>
          </p:nvPr>
        </p:nvSpPr>
        <p:spPr/>
        <p:txBody>
          <a:bodyPr/>
          <a:lstStyle/>
          <a:p>
            <a:pPr>
              <a:defRPr/>
            </a:pPr>
            <a:r>
              <a:rPr lang="en-GB" smtClean="0"/>
              <a:t>BI 30.11.2011</a:t>
            </a:r>
            <a:endParaRPr lang="en-GB"/>
          </a:p>
        </p:txBody>
      </p:sp>
      <p:sp>
        <p:nvSpPr>
          <p:cNvPr id="3" name="Slide Number Placeholder 2"/>
          <p:cNvSpPr>
            <a:spLocks noGrp="1"/>
          </p:cNvSpPr>
          <p:nvPr>
            <p:ph type="sldNum" sz="quarter" idx="12"/>
          </p:nvPr>
        </p:nvSpPr>
        <p:spPr/>
        <p:txBody>
          <a:bodyPr/>
          <a:lstStyle/>
          <a:p>
            <a:pPr>
              <a:defRPr/>
            </a:pPr>
            <a:fld id="{3152B0DB-479E-4846-BF73-99BA83440023}" type="slidenum">
              <a:rPr lang="en-GB" smtClean="0"/>
              <a:pPr>
                <a:defRPr/>
              </a:pPr>
              <a:t>7</a:t>
            </a:fld>
            <a:endParaRPr lang="en-GB"/>
          </a:p>
        </p:txBody>
      </p:sp>
    </p:spTree>
    <p:extLst>
      <p:ext uri="{BB962C8B-B14F-4D97-AF65-F5344CB8AC3E}">
        <p14:creationId xmlns:p14="http://schemas.microsoft.com/office/powerpoint/2010/main" val="24077851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ctrTitle"/>
          </p:nvPr>
        </p:nvSpPr>
        <p:spPr>
          <a:xfrm>
            <a:off x="-323850" y="260648"/>
            <a:ext cx="8488363" cy="1440160"/>
          </a:xfrm>
        </p:spPr>
        <p:txBody>
          <a:bodyPr/>
          <a:lstStyle/>
          <a:p>
            <a:pPr eaLnBrk="1" hangingPunct="1"/>
            <a:r>
              <a:rPr lang="sl-SI" dirty="0" smtClean="0">
                <a:latin typeface="Calibri" pitchFamily="34" charset="0"/>
                <a:cs typeface="Calibri" pitchFamily="34" charset="0"/>
              </a:rPr>
              <a:t>DEFINITION OF</a:t>
            </a:r>
            <a:br>
              <a:rPr lang="sl-SI" dirty="0" smtClean="0">
                <a:latin typeface="Calibri" pitchFamily="34" charset="0"/>
                <a:cs typeface="Calibri" pitchFamily="34" charset="0"/>
              </a:rPr>
            </a:br>
            <a:r>
              <a:rPr lang="en-US" dirty="0" smtClean="0">
                <a:latin typeface="Calibri" pitchFamily="34" charset="0"/>
                <a:cs typeface="Calibri" pitchFamily="34" charset="0"/>
              </a:rPr>
              <a:t>I</a:t>
            </a:r>
            <a:r>
              <a:rPr lang="sl-SI" dirty="0" smtClean="0">
                <a:latin typeface="Calibri" pitchFamily="34" charset="0"/>
                <a:cs typeface="Calibri" pitchFamily="34" charset="0"/>
              </a:rPr>
              <a:t>NTELLIGENT SYSTEMS</a:t>
            </a:r>
            <a:endParaRPr lang="en-US" dirty="0" smtClean="0">
              <a:latin typeface="Calibri" pitchFamily="34" charset="0"/>
              <a:cs typeface="Calibri" pitchFamily="34" charset="0"/>
            </a:endParaRPr>
          </a:p>
        </p:txBody>
      </p:sp>
      <p:sp>
        <p:nvSpPr>
          <p:cNvPr id="92163" name="Rectangle 3"/>
          <p:cNvSpPr>
            <a:spLocks noGrp="1" noChangeArrowheads="1"/>
          </p:cNvSpPr>
          <p:nvPr>
            <p:ph type="subTitle" idx="1"/>
          </p:nvPr>
        </p:nvSpPr>
        <p:spPr>
          <a:xfrm>
            <a:off x="755650" y="1989138"/>
            <a:ext cx="6500813" cy="4065587"/>
          </a:xfrm>
        </p:spPr>
        <p:txBody>
          <a:bodyPr/>
          <a:lstStyle/>
          <a:p>
            <a:pPr algn="l" eaLnBrk="1" hangingPunct="1"/>
            <a:r>
              <a:rPr lang="en-US" sz="2400" i="0" kern="1200" dirty="0">
                <a:latin typeface="Calibri" pitchFamily="34" charset="0"/>
                <a:cs typeface="Calibri" pitchFamily="34" charset="0"/>
              </a:rPr>
              <a:t>Intelligent s</a:t>
            </a:r>
            <a:r>
              <a:rPr lang="sl-SI" sz="2400" i="0" kern="1200" dirty="0">
                <a:latin typeface="Calibri" pitchFamily="34" charset="0"/>
                <a:cs typeface="Calibri" pitchFamily="34" charset="0"/>
              </a:rPr>
              <a:t>y</a:t>
            </a:r>
            <a:r>
              <a:rPr lang="en-US" sz="2400" i="0" kern="1200" dirty="0">
                <a:latin typeface="Calibri" pitchFamily="34" charset="0"/>
                <a:cs typeface="Calibri" pitchFamily="34" charset="0"/>
              </a:rPr>
              <a:t>stem is a system that </a:t>
            </a:r>
            <a:r>
              <a:rPr lang="en-US" sz="2400" b="1" i="0" kern="1200" dirty="0">
                <a:latin typeface="Calibri" pitchFamily="34" charset="0"/>
                <a:cs typeface="Calibri" pitchFamily="34" charset="0"/>
              </a:rPr>
              <a:t>learns </a:t>
            </a:r>
            <a:r>
              <a:rPr lang="en-US" sz="2400" i="0" kern="1200" dirty="0">
                <a:latin typeface="Calibri" pitchFamily="34" charset="0"/>
                <a:cs typeface="Calibri" pitchFamily="34" charset="0"/>
              </a:rPr>
              <a:t>during its existence</a:t>
            </a:r>
            <a:r>
              <a:rPr lang="en-US" sz="2400" i="0" kern="1200" dirty="0" smtClean="0">
                <a:latin typeface="Calibri" pitchFamily="34" charset="0"/>
                <a:cs typeface="Calibri" pitchFamily="34" charset="0"/>
              </a:rPr>
              <a:t>.</a:t>
            </a:r>
            <a:r>
              <a:rPr lang="sl-SI" sz="2400" i="0" kern="1200" dirty="0" smtClean="0">
                <a:latin typeface="Calibri" pitchFamily="34" charset="0"/>
                <a:cs typeface="Calibri" pitchFamily="34" charset="0"/>
              </a:rPr>
              <a:t/>
            </a:r>
            <a:br>
              <a:rPr lang="sl-SI" sz="2400" i="0" kern="1200" dirty="0" smtClean="0">
                <a:latin typeface="Calibri" pitchFamily="34" charset="0"/>
                <a:cs typeface="Calibri" pitchFamily="34" charset="0"/>
              </a:rPr>
            </a:br>
            <a:endParaRPr lang="en-US" sz="2400" i="0" kern="1200" dirty="0">
              <a:latin typeface="Calibri" pitchFamily="34" charset="0"/>
              <a:cs typeface="Calibri" pitchFamily="34" charset="0"/>
            </a:endParaRPr>
          </a:p>
          <a:p>
            <a:pPr algn="l" eaLnBrk="1" hangingPunct="1"/>
            <a:r>
              <a:rPr lang="en-US" sz="2000" i="0" kern="1200" dirty="0">
                <a:latin typeface="Calibri" pitchFamily="34" charset="0"/>
                <a:cs typeface="Calibri" pitchFamily="34" charset="0"/>
              </a:rPr>
              <a:t>It senses its environment and learns, for each situation, which action permits it to reach its objectives. </a:t>
            </a:r>
            <a:r>
              <a:rPr lang="sl-SI" sz="2000" i="0" kern="1200" dirty="0" smtClean="0">
                <a:latin typeface="Calibri" pitchFamily="34" charset="0"/>
                <a:cs typeface="Calibri" pitchFamily="34" charset="0"/>
              </a:rPr>
              <a:t/>
            </a:r>
            <a:br>
              <a:rPr lang="sl-SI" sz="2000" i="0" kern="1200" dirty="0" smtClean="0">
                <a:latin typeface="Calibri" pitchFamily="34" charset="0"/>
                <a:cs typeface="Calibri" pitchFamily="34" charset="0"/>
              </a:rPr>
            </a:br>
            <a:endParaRPr lang="en-US" sz="2000" i="0" kern="1200" dirty="0">
              <a:latin typeface="Calibri" pitchFamily="34" charset="0"/>
              <a:cs typeface="Calibri" pitchFamily="34" charset="0"/>
            </a:endParaRPr>
          </a:p>
          <a:p>
            <a:pPr algn="l" eaLnBrk="1" hangingPunct="1"/>
            <a:r>
              <a:rPr lang="en-US" sz="2000" i="0" kern="1200" dirty="0">
                <a:latin typeface="Calibri" pitchFamily="34" charset="0"/>
                <a:cs typeface="Calibri" pitchFamily="34" charset="0"/>
              </a:rPr>
              <a:t>It </a:t>
            </a:r>
            <a:r>
              <a:rPr lang="en-US" sz="2000" b="1" i="0" kern="1200" dirty="0">
                <a:latin typeface="Calibri" pitchFamily="34" charset="0"/>
                <a:cs typeface="Calibri" pitchFamily="34" charset="0"/>
              </a:rPr>
              <a:t>continually</a:t>
            </a:r>
            <a:r>
              <a:rPr lang="en-US" sz="2000" i="0" kern="1200" dirty="0">
                <a:latin typeface="Calibri" pitchFamily="34" charset="0"/>
                <a:cs typeface="Calibri" pitchFamily="34" charset="0"/>
              </a:rPr>
              <a:t> acts, mentally and externally, and by acting reaches its objectives</a:t>
            </a:r>
            <a:r>
              <a:rPr lang="en-US" sz="2000" i="0" kern="1200" dirty="0" smtClean="0">
                <a:latin typeface="Calibri" pitchFamily="34" charset="0"/>
                <a:cs typeface="Calibri" pitchFamily="34" charset="0"/>
              </a:rPr>
              <a:t>.</a:t>
            </a:r>
            <a:r>
              <a:rPr lang="sl-SI" sz="2000" i="0" kern="1200" dirty="0" smtClean="0">
                <a:latin typeface="Calibri" pitchFamily="34" charset="0"/>
                <a:cs typeface="Calibri" pitchFamily="34" charset="0"/>
              </a:rPr>
              <a:t/>
            </a:r>
            <a:br>
              <a:rPr lang="sl-SI" sz="2000" i="0" kern="1200" dirty="0" smtClean="0">
                <a:latin typeface="Calibri" pitchFamily="34" charset="0"/>
                <a:cs typeface="Calibri" pitchFamily="34" charset="0"/>
              </a:rPr>
            </a:br>
            <a:endParaRPr lang="en-US" sz="2000" i="0" kern="1200" dirty="0">
              <a:latin typeface="Calibri" pitchFamily="34" charset="0"/>
              <a:cs typeface="Calibri" pitchFamily="34" charset="0"/>
            </a:endParaRPr>
          </a:p>
          <a:p>
            <a:pPr algn="l" eaLnBrk="1" hangingPunct="1"/>
            <a:r>
              <a:rPr lang="en-US" sz="2000" i="0" kern="1200" dirty="0">
                <a:latin typeface="Calibri" pitchFamily="34" charset="0"/>
                <a:cs typeface="Calibri" pitchFamily="34" charset="0"/>
              </a:rPr>
              <a:t>To reach its objective it has to select its response. A simple way to select a response is to select one that was favorable in a similar previous situation. </a:t>
            </a:r>
          </a:p>
          <a:p>
            <a:pPr algn="l" eaLnBrk="1" hangingPunct="1"/>
            <a:endParaRPr lang="en-US" sz="2000" i="0" kern="1200" dirty="0">
              <a:latin typeface="Calibri" pitchFamily="34" charset="0"/>
              <a:cs typeface="Calibri" pitchFamily="34" charset="0"/>
            </a:endParaRPr>
          </a:p>
          <a:p>
            <a:pPr algn="l" eaLnBrk="1" hangingPunct="1"/>
            <a:endParaRPr lang="en-US" sz="2000" dirty="0" smtClean="0"/>
          </a:p>
        </p:txBody>
      </p:sp>
      <p:sp>
        <p:nvSpPr>
          <p:cNvPr id="2" name="Footer Placeholder 1"/>
          <p:cNvSpPr>
            <a:spLocks noGrp="1"/>
          </p:cNvSpPr>
          <p:nvPr>
            <p:ph type="ftr" sz="quarter" idx="11"/>
          </p:nvPr>
        </p:nvSpPr>
        <p:spPr/>
        <p:txBody>
          <a:bodyPr/>
          <a:lstStyle/>
          <a:p>
            <a:pPr>
              <a:defRPr/>
            </a:pPr>
            <a:r>
              <a:rPr lang="en-US" smtClean="0"/>
              <a:t>BI 30.11.2011</a:t>
            </a:r>
            <a:endParaRPr lang="en-US"/>
          </a:p>
        </p:txBody>
      </p:sp>
      <p:sp>
        <p:nvSpPr>
          <p:cNvPr id="3" name="Slide Number Placeholder 2"/>
          <p:cNvSpPr>
            <a:spLocks noGrp="1"/>
          </p:cNvSpPr>
          <p:nvPr>
            <p:ph type="sldNum" sz="quarter" idx="12"/>
          </p:nvPr>
        </p:nvSpPr>
        <p:spPr/>
        <p:txBody>
          <a:bodyPr/>
          <a:lstStyle/>
          <a:p>
            <a:pPr>
              <a:defRPr/>
            </a:pPr>
            <a:fld id="{56E8BE26-988B-4C90-B195-B6FB6310BC31}" type="slidenum">
              <a:rPr lang="en-US" smtClean="0"/>
              <a:pPr>
                <a:defRPr/>
              </a:pPr>
              <a:t>8</a:t>
            </a:fld>
            <a:endParaRPr lang="en-US"/>
          </a:p>
        </p:txBody>
      </p:sp>
    </p:spTree>
    <p:extLst>
      <p:ext uri="{BB962C8B-B14F-4D97-AF65-F5344CB8AC3E}">
        <p14:creationId xmlns:p14="http://schemas.microsoft.com/office/powerpoint/2010/main" val="5364396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188640"/>
            <a:ext cx="8229600" cy="1080120"/>
          </a:xfrm>
        </p:spPr>
        <p:txBody>
          <a:bodyPr>
            <a:normAutofit fontScale="90000"/>
          </a:bodyPr>
          <a:lstStyle/>
          <a:p>
            <a:r>
              <a:rPr lang="sl-SI" b="1" dirty="0" smtClean="0"/>
              <a:t>PROPERTIES OF INTELLIGENT SYSTEMS</a:t>
            </a:r>
            <a:endParaRPr lang="sl-SI" b="1" dirty="0"/>
          </a:p>
        </p:txBody>
      </p:sp>
      <p:sp>
        <p:nvSpPr>
          <p:cNvPr id="3" name="Footer Placeholder 2"/>
          <p:cNvSpPr>
            <a:spLocks noGrp="1"/>
          </p:cNvSpPr>
          <p:nvPr>
            <p:ph type="ftr" sz="quarter" idx="11"/>
          </p:nvPr>
        </p:nvSpPr>
        <p:spPr/>
        <p:txBody>
          <a:bodyPr/>
          <a:lstStyle/>
          <a:p>
            <a:r>
              <a:rPr lang="sl-SI" smtClean="0"/>
              <a:t>BI 30.11.2011</a:t>
            </a:r>
            <a:endParaRPr lang="sl-SI" dirty="0"/>
          </a:p>
        </p:txBody>
      </p:sp>
      <p:sp>
        <p:nvSpPr>
          <p:cNvPr id="4" name="Slide Number Placeholder 3"/>
          <p:cNvSpPr>
            <a:spLocks noGrp="1"/>
          </p:cNvSpPr>
          <p:nvPr>
            <p:ph type="sldNum" sz="quarter" idx="12"/>
          </p:nvPr>
        </p:nvSpPr>
        <p:spPr/>
        <p:txBody>
          <a:bodyPr/>
          <a:lstStyle/>
          <a:p>
            <a:fld id="{D429F3E1-4728-4D57-9988-2E30C75E5021}" type="slidenum">
              <a:rPr lang="sl-SI" smtClean="0"/>
              <a:pPr/>
              <a:t>9</a:t>
            </a:fld>
            <a:endParaRPr lang="sl-SI" dirty="0"/>
          </a:p>
        </p:txBody>
      </p:sp>
      <p:sp>
        <p:nvSpPr>
          <p:cNvPr id="8" name="Rectangle 9"/>
          <p:cNvSpPr>
            <a:spLocks noChangeArrowheads="1"/>
          </p:cNvSpPr>
          <p:nvPr/>
        </p:nvSpPr>
        <p:spPr bwMode="auto">
          <a:xfrm>
            <a:off x="1331640" y="1772816"/>
            <a:ext cx="4929187" cy="421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eaLnBrk="1" hangingPunct="1">
              <a:spcBef>
                <a:spcPct val="20000"/>
              </a:spcBef>
              <a:buClr>
                <a:srgbClr val="5C6D90"/>
              </a:buClr>
              <a:buSzPct val="80000"/>
              <a:buFont typeface="Wingdings" pitchFamily="2" charset="2"/>
              <a:buChar char="l"/>
            </a:pPr>
            <a:r>
              <a:rPr lang="en-US" sz="3200" dirty="0">
                <a:solidFill>
                  <a:srgbClr val="484719"/>
                </a:solidFill>
                <a:latin typeface="Arial" charset="0"/>
              </a:rPr>
              <a:t>Learning</a:t>
            </a:r>
          </a:p>
          <a:p>
            <a:pPr marL="342900" indent="-342900" eaLnBrk="1" hangingPunct="1">
              <a:spcBef>
                <a:spcPct val="20000"/>
              </a:spcBef>
              <a:buClr>
                <a:srgbClr val="5C6D90"/>
              </a:buClr>
              <a:buSzPct val="80000"/>
              <a:buFont typeface="Wingdings" pitchFamily="2" charset="2"/>
              <a:buChar char="l"/>
            </a:pPr>
            <a:r>
              <a:rPr lang="en-US" sz="3200" dirty="0">
                <a:solidFill>
                  <a:srgbClr val="484719"/>
                </a:solidFill>
                <a:latin typeface="Arial" charset="0"/>
              </a:rPr>
              <a:t>Flexibility</a:t>
            </a:r>
          </a:p>
          <a:p>
            <a:pPr marL="342900" indent="-342900" eaLnBrk="1" hangingPunct="1">
              <a:spcBef>
                <a:spcPct val="20000"/>
              </a:spcBef>
              <a:buClr>
                <a:srgbClr val="5C6D90"/>
              </a:buClr>
              <a:buSzPct val="80000"/>
              <a:buFont typeface="Wingdings" pitchFamily="2" charset="2"/>
              <a:buChar char="l"/>
            </a:pPr>
            <a:r>
              <a:rPr lang="en-US" sz="3200" dirty="0">
                <a:solidFill>
                  <a:srgbClr val="484719"/>
                </a:solidFill>
                <a:latin typeface="Arial" charset="0"/>
              </a:rPr>
              <a:t>Adaptation</a:t>
            </a:r>
          </a:p>
          <a:p>
            <a:pPr marL="342900" indent="-342900" eaLnBrk="1" hangingPunct="1">
              <a:spcBef>
                <a:spcPct val="20000"/>
              </a:spcBef>
              <a:buClr>
                <a:srgbClr val="5C6D90"/>
              </a:buClr>
              <a:buSzPct val="80000"/>
              <a:buFont typeface="Wingdings" pitchFamily="2" charset="2"/>
              <a:buChar char="l"/>
            </a:pPr>
            <a:r>
              <a:rPr lang="en-US" sz="3200" dirty="0">
                <a:solidFill>
                  <a:srgbClr val="484719"/>
                </a:solidFill>
                <a:latin typeface="Arial" charset="0"/>
              </a:rPr>
              <a:t>Explanation</a:t>
            </a:r>
          </a:p>
          <a:p>
            <a:pPr marL="342900" indent="-342900" eaLnBrk="1" hangingPunct="1">
              <a:spcBef>
                <a:spcPct val="20000"/>
              </a:spcBef>
              <a:buClr>
                <a:srgbClr val="5C6D90"/>
              </a:buClr>
              <a:buSzPct val="80000"/>
              <a:buFont typeface="Wingdings" pitchFamily="2" charset="2"/>
              <a:buChar char="l"/>
            </a:pPr>
            <a:r>
              <a:rPr lang="en-US" sz="3200" dirty="0">
                <a:solidFill>
                  <a:srgbClr val="484719"/>
                </a:solidFill>
                <a:latin typeface="Arial" charset="0"/>
              </a:rPr>
              <a:t>Discovery</a:t>
            </a:r>
          </a:p>
          <a:p>
            <a:pPr eaLnBrk="1" hangingPunct="1">
              <a:spcBef>
                <a:spcPct val="20000"/>
              </a:spcBef>
              <a:buClr>
                <a:srgbClr val="5C6D90"/>
              </a:buClr>
              <a:buSzPct val="80000"/>
            </a:pPr>
            <a:endParaRPr lang="en-US" sz="3200" b="1" dirty="0">
              <a:solidFill>
                <a:srgbClr val="484719"/>
              </a:solidFill>
              <a:latin typeface="Arial" charset="0"/>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808703"/>
            <a:ext cx="3395761" cy="2545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27978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_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Default Design">
  <a:themeElements>
    <a:clrScheme name="">
      <a:dk1>
        <a:srgbClr val="000000"/>
      </a:dk1>
      <a:lt1>
        <a:srgbClr val="FFFFFF"/>
      </a:lt1>
      <a:dk2>
        <a:srgbClr val="99CCFF"/>
      </a:dk2>
      <a:lt2>
        <a:srgbClr val="FF9900"/>
      </a:lt2>
      <a:accent1>
        <a:srgbClr val="D60093"/>
      </a:accent1>
      <a:accent2>
        <a:srgbClr val="FFFF66"/>
      </a:accent2>
      <a:accent3>
        <a:srgbClr val="CAE2FF"/>
      </a:accent3>
      <a:accent4>
        <a:srgbClr val="DADADA"/>
      </a:accent4>
      <a:accent5>
        <a:srgbClr val="E8AAC8"/>
      </a:accent5>
      <a:accent6>
        <a:srgbClr val="E7E75C"/>
      </a:accent6>
      <a:hlink>
        <a:srgbClr val="FF9933"/>
      </a:hlink>
      <a:folHlink>
        <a:srgbClr val="FFCCFF"/>
      </a:folHlink>
    </a:clrScheme>
    <a:fontScheme name="Default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2075" tIns="46038" rIns="92075" bIns="46038" numCol="1" anchor="t" anchorCtr="0" compatLnSpc="1">
        <a:prstTxWarp prst="textNoShape">
          <a:avLst/>
        </a:prstTxWarp>
      </a:bodyPr>
      <a:lstStyle>
        <a:defPPr marL="0" marR="0" indent="0" algn="l" defTabSz="914400" rtl="0" eaLnBrk="0" fontAlgn="base" latinLnBrk="0" hangingPunct="0">
          <a:lnSpc>
            <a:spcPct val="85000"/>
          </a:lnSpc>
          <a:spcBef>
            <a:spcPct val="20000"/>
          </a:spcBef>
          <a:spcAft>
            <a:spcPct val="0"/>
          </a:spcAft>
          <a:buClr>
            <a:schemeClr val="hlink"/>
          </a:buClr>
          <a:buSzPct val="70000"/>
          <a:buFont typeface="Wingdings" pitchFamily="2" charset="2"/>
          <a:buNone/>
          <a:tabLst/>
          <a:defRPr kumimoji="0" lang="en-US" sz="32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2075" tIns="46038" rIns="92075" bIns="46038" numCol="1" anchor="t" anchorCtr="0" compatLnSpc="1">
        <a:prstTxWarp prst="textNoShape">
          <a:avLst/>
        </a:prstTxWarp>
      </a:bodyPr>
      <a:lstStyle>
        <a:defPPr marL="0" marR="0" indent="0" algn="l" defTabSz="914400" rtl="0" eaLnBrk="0" fontAlgn="base" latinLnBrk="0" hangingPunct="0">
          <a:lnSpc>
            <a:spcPct val="85000"/>
          </a:lnSpc>
          <a:spcBef>
            <a:spcPct val="20000"/>
          </a:spcBef>
          <a:spcAft>
            <a:spcPct val="0"/>
          </a:spcAft>
          <a:buClr>
            <a:schemeClr val="hlink"/>
          </a:buClr>
          <a:buSzPct val="70000"/>
          <a:buFont typeface="Wingdings" pitchFamily="2" charset="2"/>
          <a:buNone/>
          <a:tabLst/>
          <a:defRPr kumimoji="0" lang="en-US" sz="3200" b="0" i="0" u="none" strike="noStrike" cap="none" normalizeH="0" baseline="0" smtClean="0">
            <a:ln>
              <a:noFill/>
            </a:ln>
            <a:solidFill>
              <a:schemeClr val="bg2"/>
            </a:solidFill>
            <a:effectLst/>
            <a:latin typeface="Arial" charset="0"/>
          </a:defRPr>
        </a:defPPr>
      </a:lstStyle>
    </a:lnDef>
  </a:objectDefaults>
  <a:extraClrSchemeLst>
    <a:extraClrScheme>
      <a:clrScheme name="Default Design 1">
        <a:dk1>
          <a:srgbClr val="000000"/>
        </a:dk1>
        <a:lt1>
          <a:srgbClr val="FFFFFF"/>
        </a:lt1>
        <a:dk2>
          <a:srgbClr val="996633"/>
        </a:dk2>
        <a:lt2>
          <a:srgbClr val="FF9900"/>
        </a:lt2>
        <a:accent1>
          <a:srgbClr val="D60093"/>
        </a:accent1>
        <a:accent2>
          <a:srgbClr val="FFFF66"/>
        </a:accent2>
        <a:accent3>
          <a:srgbClr val="CAB8AD"/>
        </a:accent3>
        <a:accent4>
          <a:srgbClr val="DADADA"/>
        </a:accent4>
        <a:accent5>
          <a:srgbClr val="E8AAC8"/>
        </a:accent5>
        <a:accent6>
          <a:srgbClr val="E7E75C"/>
        </a:accent6>
        <a:hlink>
          <a:srgbClr val="FF9933"/>
        </a:hlink>
        <a:folHlink>
          <a:srgbClr val="FFCCFF"/>
        </a:folHlink>
      </a:clrScheme>
      <a:clrMap bg1="dk2" tx1="lt1" bg2="dk1" tx2="lt2" accent1="accent1" accent2="accent2" accent3="accent3" accent4="accent4" accent5="accent5" accent6="accent6" hlink="hlink" folHlink="folHlink"/>
    </a:extraClrScheme>
    <a:extraClrScheme>
      <a:clrScheme name="Default Design 2">
        <a:dk1>
          <a:srgbClr val="FFFFCC"/>
        </a:dk1>
        <a:lt1>
          <a:srgbClr val="FFFFFF"/>
        </a:lt1>
        <a:dk2>
          <a:srgbClr val="FFFFCC"/>
        </a:dk2>
        <a:lt2>
          <a:srgbClr val="996600"/>
        </a:lt2>
        <a:accent1>
          <a:srgbClr val="FFCC00"/>
        </a:accent1>
        <a:accent2>
          <a:srgbClr val="6666FF"/>
        </a:accent2>
        <a:accent3>
          <a:srgbClr val="FFFFE2"/>
        </a:accent3>
        <a:accent4>
          <a:srgbClr val="DADADA"/>
        </a:accent4>
        <a:accent5>
          <a:srgbClr val="FFE2AA"/>
        </a:accent5>
        <a:accent6>
          <a:srgbClr val="5C5CE7"/>
        </a:accent6>
        <a:hlink>
          <a:srgbClr val="999933"/>
        </a:hlink>
        <a:folHlink>
          <a:srgbClr val="99006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FFFFFF"/>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990066"/>
        </a:dk2>
        <a:lt2>
          <a:srgbClr val="008080"/>
        </a:lt2>
        <a:accent1>
          <a:srgbClr val="D60093"/>
        </a:accent1>
        <a:accent2>
          <a:srgbClr val="FFFF66"/>
        </a:accent2>
        <a:accent3>
          <a:srgbClr val="CAAAB8"/>
        </a:accent3>
        <a:accent4>
          <a:srgbClr val="DADADA"/>
        </a:accent4>
        <a:accent5>
          <a:srgbClr val="E8AAC8"/>
        </a:accent5>
        <a:accent6>
          <a:srgbClr val="E7E75C"/>
        </a:accent6>
        <a:hlink>
          <a:srgbClr val="FF9933"/>
        </a:hlink>
        <a:folHlink>
          <a:srgbClr val="FFCCFF"/>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
      <a:dk1>
        <a:srgbClr val="000000"/>
      </a:dk1>
      <a:lt1>
        <a:srgbClr val="FFFFFF"/>
      </a:lt1>
      <a:dk2>
        <a:srgbClr val="99CCFF"/>
      </a:dk2>
      <a:lt2>
        <a:srgbClr val="FF9900"/>
      </a:lt2>
      <a:accent1>
        <a:srgbClr val="D60093"/>
      </a:accent1>
      <a:accent2>
        <a:srgbClr val="FFFF66"/>
      </a:accent2>
      <a:accent3>
        <a:srgbClr val="CAE2FF"/>
      </a:accent3>
      <a:accent4>
        <a:srgbClr val="DADADA"/>
      </a:accent4>
      <a:accent5>
        <a:srgbClr val="E8AAC8"/>
      </a:accent5>
      <a:accent6>
        <a:srgbClr val="E7E75C"/>
      </a:accent6>
      <a:hlink>
        <a:srgbClr val="FF9933"/>
      </a:hlink>
      <a:folHlink>
        <a:srgbClr val="FFCCFF"/>
      </a:folHlink>
    </a:clrScheme>
    <a:fontScheme name="Default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a:solidFill>
            <a:srgbClr val="000000"/>
          </a:solidFill>
          <a:round/>
          <a:headEnd/>
          <a:tailEnd type="triangle" w="med" len="med"/>
        </a:ln>
      </a:spPr>
      <a:bodyPr vert="horz" wrap="square" lIns="91440" tIns="45720" rIns="91440" bIns="45720" numCol="1" anchor="t" anchorCtr="0" compatLnSpc="1">
        <a:prstTxWarp prst="textNoShape">
          <a:avLst/>
        </a:prstTxWarp>
      </a:bodyPr>
      <a:lstStyle>
        <a:defPPr>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85000"/>
          </a:lnSpc>
          <a:spcBef>
            <a:spcPct val="20000"/>
          </a:spcBef>
          <a:spcAft>
            <a:spcPct val="0"/>
          </a:spcAft>
          <a:buClr>
            <a:schemeClr val="hlink"/>
          </a:buClr>
          <a:buSzPct val="70000"/>
          <a:buFont typeface="Wingdings" pitchFamily="2" charset="2"/>
          <a:buNone/>
          <a:tabLst/>
          <a:defRPr kumimoji="1" lang="en-US" sz="3200" b="1" i="0" u="none" strike="noStrike" cap="none" normalizeH="0" baseline="0" smtClean="0">
            <a:ln>
              <a:noFill/>
            </a:ln>
            <a:solidFill>
              <a:srgbClr val="0000CC"/>
            </a:solidFill>
            <a:effectLst/>
            <a:latin typeface="Arial" charset="0"/>
          </a:defRPr>
        </a:defPPr>
      </a:lstStyle>
    </a:lnDef>
  </a:objectDefaults>
  <a:extraClrSchemeLst>
    <a:extraClrScheme>
      <a:clrScheme name="Default Design 1">
        <a:dk1>
          <a:srgbClr val="000000"/>
        </a:dk1>
        <a:lt1>
          <a:srgbClr val="FFFFFF"/>
        </a:lt1>
        <a:dk2>
          <a:srgbClr val="996633"/>
        </a:dk2>
        <a:lt2>
          <a:srgbClr val="FF9900"/>
        </a:lt2>
        <a:accent1>
          <a:srgbClr val="D60093"/>
        </a:accent1>
        <a:accent2>
          <a:srgbClr val="FFFF66"/>
        </a:accent2>
        <a:accent3>
          <a:srgbClr val="CAB8AD"/>
        </a:accent3>
        <a:accent4>
          <a:srgbClr val="DADADA"/>
        </a:accent4>
        <a:accent5>
          <a:srgbClr val="E8AAC8"/>
        </a:accent5>
        <a:accent6>
          <a:srgbClr val="E7E75C"/>
        </a:accent6>
        <a:hlink>
          <a:srgbClr val="FF9933"/>
        </a:hlink>
        <a:folHlink>
          <a:srgbClr val="FFCCFF"/>
        </a:folHlink>
      </a:clrScheme>
      <a:clrMap bg1="dk2" tx1="lt1" bg2="dk1" tx2="lt2" accent1="accent1" accent2="accent2" accent3="accent3" accent4="accent4" accent5="accent5" accent6="accent6" hlink="hlink" folHlink="folHlink"/>
    </a:extraClrScheme>
    <a:extraClrScheme>
      <a:clrScheme name="Default Design 2">
        <a:dk1>
          <a:srgbClr val="FFFFCC"/>
        </a:dk1>
        <a:lt1>
          <a:srgbClr val="FFFFFF"/>
        </a:lt1>
        <a:dk2>
          <a:srgbClr val="FFFFCC"/>
        </a:dk2>
        <a:lt2>
          <a:srgbClr val="996600"/>
        </a:lt2>
        <a:accent1>
          <a:srgbClr val="FFCC00"/>
        </a:accent1>
        <a:accent2>
          <a:srgbClr val="6666FF"/>
        </a:accent2>
        <a:accent3>
          <a:srgbClr val="FFFFE2"/>
        </a:accent3>
        <a:accent4>
          <a:srgbClr val="DADADA"/>
        </a:accent4>
        <a:accent5>
          <a:srgbClr val="FFE2AA"/>
        </a:accent5>
        <a:accent6>
          <a:srgbClr val="5C5CE7"/>
        </a:accent6>
        <a:hlink>
          <a:srgbClr val="999933"/>
        </a:hlink>
        <a:folHlink>
          <a:srgbClr val="99006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FFFFFF"/>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990066"/>
        </a:dk2>
        <a:lt2>
          <a:srgbClr val="008080"/>
        </a:lt2>
        <a:accent1>
          <a:srgbClr val="D60093"/>
        </a:accent1>
        <a:accent2>
          <a:srgbClr val="FFFF66"/>
        </a:accent2>
        <a:accent3>
          <a:srgbClr val="CAAAB8"/>
        </a:accent3>
        <a:accent4>
          <a:srgbClr val="DADADA"/>
        </a:accent4>
        <a:accent5>
          <a:srgbClr val="E8AAC8"/>
        </a:accent5>
        <a:accent6>
          <a:srgbClr val="E7E75C"/>
        </a:accent6>
        <a:hlink>
          <a:srgbClr val="FF9933"/>
        </a:hlink>
        <a:folHlink>
          <a:srgbClr val="FFCCF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S_Beamermaster_white">
  <a:themeElements>
    <a:clrScheme name="DS_Beamermaster_white 1">
      <a:dk1>
        <a:srgbClr val="000000"/>
      </a:dk1>
      <a:lt1>
        <a:srgbClr val="FFFFFF"/>
      </a:lt1>
      <a:dk2>
        <a:srgbClr val="000000"/>
      </a:dk2>
      <a:lt2>
        <a:srgbClr val="AEAFB2"/>
      </a:lt2>
      <a:accent1>
        <a:srgbClr val="00A6EB"/>
      </a:accent1>
      <a:accent2>
        <a:srgbClr val="0EB2AE"/>
      </a:accent2>
      <a:accent3>
        <a:srgbClr val="FFFFFF"/>
      </a:accent3>
      <a:accent4>
        <a:srgbClr val="000000"/>
      </a:accent4>
      <a:accent5>
        <a:srgbClr val="AAD0F3"/>
      </a:accent5>
      <a:accent6>
        <a:srgbClr val="0CA19D"/>
      </a:accent6>
      <a:hlink>
        <a:srgbClr val="000000"/>
      </a:hlink>
      <a:folHlink>
        <a:srgbClr val="002B6D"/>
      </a:folHlink>
    </a:clrScheme>
    <a:fontScheme name="DS_Beamermaster_white">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S_Beamermaster_white 1">
        <a:dk1>
          <a:srgbClr val="000000"/>
        </a:dk1>
        <a:lt1>
          <a:srgbClr val="FFFFFF"/>
        </a:lt1>
        <a:dk2>
          <a:srgbClr val="000000"/>
        </a:dk2>
        <a:lt2>
          <a:srgbClr val="AEAFB2"/>
        </a:lt2>
        <a:accent1>
          <a:srgbClr val="00A6EB"/>
        </a:accent1>
        <a:accent2>
          <a:srgbClr val="0EB2AE"/>
        </a:accent2>
        <a:accent3>
          <a:srgbClr val="FFFFFF"/>
        </a:accent3>
        <a:accent4>
          <a:srgbClr val="000000"/>
        </a:accent4>
        <a:accent5>
          <a:srgbClr val="AAD0F3"/>
        </a:accent5>
        <a:accent6>
          <a:srgbClr val="0CA19D"/>
        </a:accent6>
        <a:hlink>
          <a:srgbClr val="000000"/>
        </a:hlink>
        <a:folHlink>
          <a:srgbClr val="002B6D"/>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S_Beamermaster_white">
  <a:themeElements>
    <a:clrScheme name="DS_Beamermaster_white 1">
      <a:dk1>
        <a:srgbClr val="000000"/>
      </a:dk1>
      <a:lt1>
        <a:srgbClr val="FFFFFF"/>
      </a:lt1>
      <a:dk2>
        <a:srgbClr val="000000"/>
      </a:dk2>
      <a:lt2>
        <a:srgbClr val="AEAFB2"/>
      </a:lt2>
      <a:accent1>
        <a:srgbClr val="00A6EB"/>
      </a:accent1>
      <a:accent2>
        <a:srgbClr val="0EB2AE"/>
      </a:accent2>
      <a:accent3>
        <a:srgbClr val="FFFFFF"/>
      </a:accent3>
      <a:accent4>
        <a:srgbClr val="000000"/>
      </a:accent4>
      <a:accent5>
        <a:srgbClr val="AAD0F3"/>
      </a:accent5>
      <a:accent6>
        <a:srgbClr val="0CA19D"/>
      </a:accent6>
      <a:hlink>
        <a:srgbClr val="000000"/>
      </a:hlink>
      <a:folHlink>
        <a:srgbClr val="002B6D"/>
      </a:folHlink>
    </a:clrScheme>
    <a:fontScheme name="DS_Beamermaster_white">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S_Beamermaster_white 1">
        <a:dk1>
          <a:srgbClr val="000000"/>
        </a:dk1>
        <a:lt1>
          <a:srgbClr val="FFFFFF"/>
        </a:lt1>
        <a:dk2>
          <a:srgbClr val="000000"/>
        </a:dk2>
        <a:lt2>
          <a:srgbClr val="AEAFB2"/>
        </a:lt2>
        <a:accent1>
          <a:srgbClr val="00A6EB"/>
        </a:accent1>
        <a:accent2>
          <a:srgbClr val="0EB2AE"/>
        </a:accent2>
        <a:accent3>
          <a:srgbClr val="FFFFFF"/>
        </a:accent3>
        <a:accent4>
          <a:srgbClr val="000000"/>
        </a:accent4>
        <a:accent5>
          <a:srgbClr val="AAD0F3"/>
        </a:accent5>
        <a:accent6>
          <a:srgbClr val="0CA19D"/>
        </a:accent6>
        <a:hlink>
          <a:srgbClr val="000000"/>
        </a:hlink>
        <a:folHlink>
          <a:srgbClr val="002B6D"/>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DS_Beamermaster_white">
  <a:themeElements>
    <a:clrScheme name="DS_Beamermaster_white 1">
      <a:dk1>
        <a:srgbClr val="000000"/>
      </a:dk1>
      <a:lt1>
        <a:srgbClr val="FFFFFF"/>
      </a:lt1>
      <a:dk2>
        <a:srgbClr val="000000"/>
      </a:dk2>
      <a:lt2>
        <a:srgbClr val="AEAFB2"/>
      </a:lt2>
      <a:accent1>
        <a:srgbClr val="00A6EB"/>
      </a:accent1>
      <a:accent2>
        <a:srgbClr val="0EB2AE"/>
      </a:accent2>
      <a:accent3>
        <a:srgbClr val="FFFFFF"/>
      </a:accent3>
      <a:accent4>
        <a:srgbClr val="000000"/>
      </a:accent4>
      <a:accent5>
        <a:srgbClr val="AAD0F3"/>
      </a:accent5>
      <a:accent6>
        <a:srgbClr val="0CA19D"/>
      </a:accent6>
      <a:hlink>
        <a:srgbClr val="000000"/>
      </a:hlink>
      <a:folHlink>
        <a:srgbClr val="002B6D"/>
      </a:folHlink>
    </a:clrScheme>
    <a:fontScheme name="DS_Beamermaster_white">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S_Beamermaster_white 1">
        <a:dk1>
          <a:srgbClr val="000000"/>
        </a:dk1>
        <a:lt1>
          <a:srgbClr val="FFFFFF"/>
        </a:lt1>
        <a:dk2>
          <a:srgbClr val="000000"/>
        </a:dk2>
        <a:lt2>
          <a:srgbClr val="AEAFB2"/>
        </a:lt2>
        <a:accent1>
          <a:srgbClr val="00A6EB"/>
        </a:accent1>
        <a:accent2>
          <a:srgbClr val="0EB2AE"/>
        </a:accent2>
        <a:accent3>
          <a:srgbClr val="FFFFFF"/>
        </a:accent3>
        <a:accent4>
          <a:srgbClr val="000000"/>
        </a:accent4>
        <a:accent5>
          <a:srgbClr val="AAD0F3"/>
        </a:accent5>
        <a:accent6>
          <a:srgbClr val="0CA19D"/>
        </a:accent6>
        <a:hlink>
          <a:srgbClr val="000000"/>
        </a:hlink>
        <a:folHlink>
          <a:srgbClr val="002B6D"/>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Bamboo">
  <a:themeElements>
    <a:clrScheme name="Bamboo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fontScheme name="Bambo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2075" tIns="46038" rIns="92075" bIns="46038"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2075" tIns="46038" rIns="92075" bIns="46038"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amboo 1">
        <a:dk1>
          <a:srgbClr val="000000"/>
        </a:dk1>
        <a:lt1>
          <a:srgbClr val="FFFFFF"/>
        </a:lt1>
        <a:dk2>
          <a:srgbClr val="396F39"/>
        </a:dk2>
        <a:lt2>
          <a:srgbClr val="FFCC00"/>
        </a:lt2>
        <a:accent1>
          <a:srgbClr val="009900"/>
        </a:accent1>
        <a:accent2>
          <a:srgbClr val="CC9900"/>
        </a:accent2>
        <a:accent3>
          <a:srgbClr val="AEBBAE"/>
        </a:accent3>
        <a:accent4>
          <a:srgbClr val="DADADA"/>
        </a:accent4>
        <a:accent5>
          <a:srgbClr val="AACAAA"/>
        </a:accent5>
        <a:accent6>
          <a:srgbClr val="B98A00"/>
        </a:accent6>
        <a:hlink>
          <a:srgbClr val="FF3300"/>
        </a:hlink>
        <a:folHlink>
          <a:srgbClr val="663300"/>
        </a:folHlink>
      </a:clrScheme>
      <a:clrMap bg1="dk2" tx1="lt1" bg2="dk1" tx2="lt2" accent1="accent1" accent2="accent2" accent3="accent3" accent4="accent4" accent5="accent5" accent6="accent6" hlink="hlink" folHlink="folHlink"/>
    </a:extraClrScheme>
    <a:extraClrScheme>
      <a:clrScheme name="Bamboo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clrMap bg1="lt1" tx1="dk1" bg2="lt2" tx2="dk2" accent1="accent1" accent2="accent2" accent3="accent3" accent4="accent4" accent5="accent5" accent6="accent6" hlink="hlink" folHlink="folHlink"/>
    </a:extraClrScheme>
    <a:extraClrScheme>
      <a:clrScheme name="Bambo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Bamboo 4">
        <a:dk1>
          <a:srgbClr val="000000"/>
        </a:dk1>
        <a:lt1>
          <a:srgbClr val="FFFFFF"/>
        </a:lt1>
        <a:dk2>
          <a:srgbClr val="FF0000"/>
        </a:dk2>
        <a:lt2>
          <a:srgbClr val="800000"/>
        </a:lt2>
        <a:accent1>
          <a:srgbClr val="008000"/>
        </a:accent1>
        <a:accent2>
          <a:srgbClr val="FF9900"/>
        </a:accent2>
        <a:accent3>
          <a:srgbClr val="FFFFFF"/>
        </a:accent3>
        <a:accent4>
          <a:srgbClr val="000000"/>
        </a:accent4>
        <a:accent5>
          <a:srgbClr val="AAC0AA"/>
        </a:accent5>
        <a:accent6>
          <a:srgbClr val="E78A00"/>
        </a:accent6>
        <a:hlink>
          <a:srgbClr val="CC3300"/>
        </a:hlink>
        <a:folHlink>
          <a:srgbClr val="6633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Japanese Waves">
  <a:themeElements>
    <a:clrScheme name="">
      <a:dk1>
        <a:srgbClr val="2D2525"/>
      </a:dk1>
      <a:lt1>
        <a:srgbClr val="EBF7FD"/>
      </a:lt1>
      <a:dk2>
        <a:srgbClr val="061C62"/>
      </a:dk2>
      <a:lt2>
        <a:srgbClr val="484719"/>
      </a:lt2>
      <a:accent1>
        <a:srgbClr val="D8D688"/>
      </a:accent1>
      <a:accent2>
        <a:srgbClr val="5C6D90"/>
      </a:accent2>
      <a:accent3>
        <a:srgbClr val="F3FAFE"/>
      </a:accent3>
      <a:accent4>
        <a:srgbClr val="251E1E"/>
      </a:accent4>
      <a:accent5>
        <a:srgbClr val="E9E8C3"/>
      </a:accent5>
      <a:accent6>
        <a:srgbClr val="536282"/>
      </a:accent6>
      <a:hlink>
        <a:srgbClr val="365D96"/>
      </a:hlink>
      <a:folHlink>
        <a:srgbClr val="586840"/>
      </a:folHlink>
    </a:clrScheme>
    <a:fontScheme name="Japanese Wave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Japanese Waves 1">
        <a:dk1>
          <a:srgbClr val="000000"/>
        </a:dk1>
        <a:lt1>
          <a:srgbClr val="DDDDDD"/>
        </a:lt1>
        <a:dk2>
          <a:srgbClr val="20326C"/>
        </a:dk2>
        <a:lt2>
          <a:srgbClr val="E3E2AA"/>
        </a:lt2>
        <a:accent1>
          <a:srgbClr val="B3A53D"/>
        </a:accent1>
        <a:accent2>
          <a:srgbClr val="4273B9"/>
        </a:accent2>
        <a:accent3>
          <a:srgbClr val="ABADBA"/>
        </a:accent3>
        <a:accent4>
          <a:srgbClr val="BDBDBD"/>
        </a:accent4>
        <a:accent5>
          <a:srgbClr val="D6CFAF"/>
        </a:accent5>
        <a:accent6>
          <a:srgbClr val="3B68A7"/>
        </a:accent6>
        <a:hlink>
          <a:srgbClr val="5B6C8D"/>
        </a:hlink>
        <a:folHlink>
          <a:srgbClr val="58804E"/>
        </a:folHlink>
      </a:clrScheme>
      <a:clrMap bg1="dk2" tx1="lt1" bg2="dk1" tx2="lt2" accent1="accent1" accent2="accent2" accent3="accent3" accent4="accent4" accent5="accent5" accent6="accent6" hlink="hlink" folHlink="folHlink"/>
    </a:extraClrScheme>
    <a:extraClrScheme>
      <a:clrScheme name="Japanese Waves 2">
        <a:dk1>
          <a:srgbClr val="2D2525"/>
        </a:dk1>
        <a:lt1>
          <a:srgbClr val="A7B4B7"/>
        </a:lt1>
        <a:dk2>
          <a:srgbClr val="061C62"/>
        </a:dk2>
        <a:lt2>
          <a:srgbClr val="484719"/>
        </a:lt2>
        <a:accent1>
          <a:srgbClr val="D8D688"/>
        </a:accent1>
        <a:accent2>
          <a:srgbClr val="5C6D90"/>
        </a:accent2>
        <a:accent3>
          <a:srgbClr val="D0D6D8"/>
        </a:accent3>
        <a:accent4>
          <a:srgbClr val="251E1E"/>
        </a:accent4>
        <a:accent5>
          <a:srgbClr val="E9E8C3"/>
        </a:accent5>
        <a:accent6>
          <a:srgbClr val="536282"/>
        </a:accent6>
        <a:hlink>
          <a:srgbClr val="365D96"/>
        </a:hlink>
        <a:folHlink>
          <a:srgbClr val="586840"/>
        </a:folHlink>
      </a:clrScheme>
      <a:clrMap bg1="lt1" tx1="dk1" bg2="lt2" tx2="dk2" accent1="accent1" accent2="accent2" accent3="accent3" accent4="accent4" accent5="accent5" accent6="accent6" hlink="hlink" folHlink="folHlink"/>
    </a:extraClrScheme>
    <a:extraClrScheme>
      <a:clrScheme name="Japanese Waves 3">
        <a:dk1>
          <a:srgbClr val="000000"/>
        </a:dk1>
        <a:lt1>
          <a:srgbClr val="FFFFFF"/>
        </a:lt1>
        <a:dk2>
          <a:srgbClr val="000000"/>
        </a:dk2>
        <a:lt2>
          <a:srgbClr val="4D4D4D"/>
        </a:lt2>
        <a:accent1>
          <a:srgbClr val="808080"/>
        </a:accent1>
        <a:accent2>
          <a:srgbClr val="292929"/>
        </a:accent2>
        <a:accent3>
          <a:srgbClr val="FFFFFF"/>
        </a:accent3>
        <a:accent4>
          <a:srgbClr val="000000"/>
        </a:accent4>
        <a:accent5>
          <a:srgbClr val="C0C0C0"/>
        </a:accent5>
        <a:accent6>
          <a:srgbClr val="242424"/>
        </a:accent6>
        <a:hlink>
          <a:srgbClr val="4D4D4D"/>
        </a:hlink>
        <a:folHlink>
          <a:srgbClr val="8D8D8D"/>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8293</TotalTime>
  <Words>1271</Words>
  <Application>Microsoft Office PowerPoint</Application>
  <PresentationFormat>On-screen Show (4:3)</PresentationFormat>
  <Paragraphs>276</Paragraphs>
  <Slides>32</Slides>
  <Notes>1</Notes>
  <HiddenSlides>0</HiddenSlides>
  <MMClips>0</MMClips>
  <ScaleCrop>false</ScaleCrop>
  <HeadingPairs>
    <vt:vector size="6" baseType="variant">
      <vt:variant>
        <vt:lpstr>Theme</vt:lpstr>
      </vt:variant>
      <vt:variant>
        <vt:i4>14</vt:i4>
      </vt:variant>
      <vt:variant>
        <vt:lpstr>Embedded OLE Servers</vt:lpstr>
      </vt:variant>
      <vt:variant>
        <vt:i4>2</vt:i4>
      </vt:variant>
      <vt:variant>
        <vt:lpstr>Slide Titles</vt:lpstr>
      </vt:variant>
      <vt:variant>
        <vt:i4>32</vt:i4>
      </vt:variant>
    </vt:vector>
  </HeadingPairs>
  <TitlesOfParts>
    <vt:vector size="48" baseType="lpstr">
      <vt:lpstr>Officeova tema</vt:lpstr>
      <vt:lpstr>Ocean</vt:lpstr>
      <vt:lpstr>Default Design</vt:lpstr>
      <vt:lpstr>4_Officeova tema</vt:lpstr>
      <vt:lpstr>DS_Beamermaster_white</vt:lpstr>
      <vt:lpstr>1_DS_Beamermaster_white</vt:lpstr>
      <vt:lpstr>2_DS_Beamermaster_white</vt:lpstr>
      <vt:lpstr>3_Bamboo</vt:lpstr>
      <vt:lpstr>Japanese Waves</vt:lpstr>
      <vt:lpstr>1_Ocean</vt:lpstr>
      <vt:lpstr>2_Ocean</vt:lpstr>
      <vt:lpstr>1_Officeova tema</vt:lpstr>
      <vt:lpstr>3_Ocean</vt:lpstr>
      <vt:lpstr>1_Default Design</vt:lpstr>
      <vt:lpstr>CorelDRAW</vt:lpstr>
      <vt:lpstr>Chart</vt:lpstr>
      <vt:lpstr>BUSINESS INTELLIGENCE   + INTELLIGENT SYSTEMS AND AGENTS + COGNITIVE SCIENCES </vt:lpstr>
      <vt:lpstr>INTELLIGENT SYSTEMS AND ROBOTICS  INTELIGENTNI SISTEMI IN ROBOTIKA </vt:lpstr>
      <vt:lpstr> SOCIETIES  </vt:lpstr>
      <vt:lpstr>DEFINITIONS OF INTELLIGENCE  </vt:lpstr>
      <vt:lpstr>DEFINITIONS OF INTELLIGENCE  </vt:lpstr>
      <vt:lpstr>DEFINITION OF  ARTIFICIAL INTELLIGENCE  </vt:lpstr>
      <vt:lpstr>PowerPoint Presentation</vt:lpstr>
      <vt:lpstr>DEFINITION OF INTELLIGENT SYSTEMS</vt:lpstr>
      <vt:lpstr>PROPERTIES OF INTELLIGENT SYSTEMS</vt:lpstr>
      <vt:lpstr>DEFINITION OF INTELLIGENCE</vt:lpstr>
      <vt:lpstr>NATURAL INTELLIGENCE </vt:lpstr>
      <vt:lpstr>PowerPoint Presentation</vt:lpstr>
      <vt:lpstr>Dwarf humans </vt:lpstr>
      <vt:lpstr>COMPUTERS </vt:lpstr>
      <vt:lpstr>PowerPoint Presentation</vt:lpstr>
      <vt:lpstr>HUMAN INTELLIGENCE VS. COMPUTERS   </vt:lpstr>
      <vt:lpstr>d</vt:lpstr>
      <vt:lpstr>PowerPoint Presentation</vt:lpstr>
      <vt:lpstr>Human-level intelligence </vt:lpstr>
      <vt:lpstr>NEURON  </vt:lpstr>
      <vt:lpstr>HUMAN INTELLIGENCE VS. COMPUTERS   </vt:lpstr>
      <vt:lpstr>                      HUMAN INTELLIGENCE  </vt:lpstr>
      <vt:lpstr>HUMAN INTELLIGENCE  </vt:lpstr>
      <vt:lpstr> </vt:lpstr>
      <vt:lpstr> </vt:lpstr>
      <vt:lpstr> </vt:lpstr>
      <vt:lpstr>               We can predict future!   The end of cheap oil –  on general it will be more expensive  Another prediction/interpretation:  Peak oil is one of the real causes of our crisis  (or is it  neoliberalism and lack of governmental control)  Practical consequences of the prediction: What heating (cofund alternative), which insulation? Waste separation??  What do you conclude about future progress from these assertions?                                                      </vt:lpstr>
      <vt:lpstr>DEMOGRAPAHY - Fertility </vt:lpstr>
      <vt:lpstr>                        DEMOGRAPHY  World: With fertility 2.5 and falling, growth to 10,  then ??;  fast growth only in sub-Saharan Africa Europe: European demographic winter – relations  similar to Slovenia  Slovenia: Seemingly no problems in Slovenia due to  high migration, in reality very low fertility leading  to extinction of Slovenians  Predictions:  World populations will grow fast due to time delay – but is close to sustainable fertility  Slovenia: extinction or not depends on our information and will Pension reform is urgent and is caused by longer living  +9 hours in 24</vt:lpstr>
      <vt:lpstr> DEMOGRAPHY </vt:lpstr>
      <vt:lpstr> WHICH TREE TO TRUST? </vt:lpstr>
      <vt:lpstr>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SVIZBOOK</dc:title>
  <dc:creator>Jana Krivec</dc:creator>
  <cp:lastModifiedBy>Mezi</cp:lastModifiedBy>
  <cp:revision>172</cp:revision>
  <dcterms:created xsi:type="dcterms:W3CDTF">2011-03-14T11:19:28Z</dcterms:created>
  <dcterms:modified xsi:type="dcterms:W3CDTF">2011-11-30T11:49:17Z</dcterms:modified>
</cp:coreProperties>
</file>